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7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7378-D7B8-47F6-B10C-B242C63D606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9097-B18E-45B2-93BD-9A8E2534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9F7CC-636F-449A-863B-5D36977A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Picture 5" descr="ไม่มีคำอธิบาย">
            <a:extLst>
              <a:ext uri="{FF2B5EF4-FFF2-40B4-BE49-F238E27FC236}">
                <a16:creationId xmlns:a16="http://schemas.microsoft.com/office/drawing/2014/main" id="{EE74505A-C5A7-4612-BA59-DB1431BA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0" b="93805" l="6563" r="94375">
                        <a14:foregroundMark x1="61146" y1="47345" x2="12812" y2="18805"/>
                        <a14:foregroundMark x1="13125" y1="12611" x2="14479" y2="82743"/>
                        <a14:foregroundMark x1="11146" y1="82743" x2="6563" y2="23009"/>
                        <a14:foregroundMark x1="9167" y1="23673" x2="19688" y2="22345"/>
                        <a14:foregroundMark x1="28854" y1="38274" x2="18333" y2="7080"/>
                        <a14:foregroundMark x1="9583" y1="25885" x2="23542" y2="57080"/>
                        <a14:foregroundMark x1="18021" y1="52212" x2="13438" y2="50000"/>
                        <a14:foregroundMark x1="10833" y1="34071" x2="9896" y2="54867"/>
                        <a14:foregroundMark x1="13750" y1="35398" x2="24271" y2="42478"/>
                        <a14:foregroundMark x1="26563" y1="48009" x2="20000" y2="82743"/>
                        <a14:foregroundMark x1="17708" y1="51549" x2="73854" y2="79867"/>
                        <a14:foregroundMark x1="57917" y1="63938" x2="61458" y2="38938"/>
                        <a14:foregroundMark x1="73542" y1="44469" x2="24271" y2="86726"/>
                        <a14:foregroundMark x1="25833" y1="75000" x2="20938" y2="79867"/>
                        <a14:foregroundMark x1="45104" y1="28540" x2="80729" y2="19469"/>
                        <a14:foregroundMark x1="81354" y1="20133" x2="94479" y2="36283"/>
                        <a14:foregroundMark x1="90208" y1="50000" x2="87604" y2="70133"/>
                        <a14:foregroundMark x1="90208" y1="51549" x2="70313" y2="77212"/>
                        <a14:foregroundMark x1="75208" y1="65929" x2="89271" y2="89602"/>
                        <a14:foregroundMark x1="81354" y1="54867" x2="82396" y2="75000"/>
                        <a14:foregroundMark x1="92500" y1="60398" x2="90833" y2="81858"/>
                        <a14:foregroundMark x1="77188" y1="82743" x2="72604" y2="85398"/>
                        <a14:foregroundMark x1="73229" y1="68142" x2="85938" y2="93805"/>
                        <a14:foregroundMark x1="70000" y1="34735" x2="21979" y2="5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254266"/>
            <a:ext cx="4343399" cy="146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D06B5E-62E6-4542-8DF4-72157BABC046}"/>
              </a:ext>
            </a:extLst>
          </p:cNvPr>
          <p:cNvSpPr/>
          <p:nvPr/>
        </p:nvSpPr>
        <p:spPr>
          <a:xfrm>
            <a:off x="632253" y="1977736"/>
            <a:ext cx="5593492" cy="5950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7064E-7F44-4684-AB80-964740D82B4C}"/>
              </a:ext>
            </a:extLst>
          </p:cNvPr>
          <p:cNvSpPr/>
          <p:nvPr/>
        </p:nvSpPr>
        <p:spPr>
          <a:xfrm>
            <a:off x="1837312" y="499366"/>
            <a:ext cx="3328847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คำควบกล้ำแท้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A1A39-2D58-43BD-AF27-8558DAEEC7D5}"/>
              </a:ext>
            </a:extLst>
          </p:cNvPr>
          <p:cNvSpPr txBox="1"/>
          <p:nvPr/>
        </p:nvSpPr>
        <p:spPr>
          <a:xfrm>
            <a:off x="948381" y="2382026"/>
            <a:ext cx="55934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พยัญชนะสองตัวเขียนเรียงกันอยู่ต้นพยางค์ และใช้สระเดียวกัน เวลาอ่านออกเสียงกล้ำเป็นพยางค์เดียวกัน เสียงวรรณยุกต์ของพยางค์นั้นจะผันเป็นไปตามเสียงพยัญชนะตัวหน้า เช่น 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กราบ กลม ควาย กวาง ปรับปรุง 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กว้างขวาง ขวักไขว่ แม่ครู ตีกลอง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80D9C-82C1-45B4-B56C-657049C10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8" y="7045046"/>
            <a:ext cx="2444601" cy="24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038224" y="493229"/>
            <a:ext cx="498440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แต่งเรื่องจากรูปภาพ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79FD18-DE36-4410-9E7C-397F4CC1FAB2}"/>
              </a:ext>
            </a:extLst>
          </p:cNvPr>
          <p:cNvSpPr/>
          <p:nvPr/>
        </p:nvSpPr>
        <p:spPr>
          <a:xfrm>
            <a:off x="505332" y="2238656"/>
            <a:ext cx="519525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1" name="กลุ่ม 119">
            <a:extLst>
              <a:ext uri="{FF2B5EF4-FFF2-40B4-BE49-F238E27FC236}">
                <a16:creationId xmlns:a16="http://schemas.microsoft.com/office/drawing/2014/main" id="{E5886EFC-C021-417F-9653-40D541836A60}"/>
              </a:ext>
            </a:extLst>
          </p:cNvPr>
          <p:cNvGrpSpPr/>
          <p:nvPr/>
        </p:nvGrpSpPr>
        <p:grpSpPr>
          <a:xfrm>
            <a:off x="120662" y="9453546"/>
            <a:ext cx="5195258" cy="315067"/>
            <a:chOff x="0" y="0"/>
            <a:chExt cx="2948153" cy="197510"/>
          </a:xfrm>
        </p:grpSpPr>
        <p:cxnSp>
          <p:nvCxnSpPr>
            <p:cNvPr id="92" name="ตัวเชื่อมต่อตรง 120">
              <a:extLst>
                <a:ext uri="{FF2B5EF4-FFF2-40B4-BE49-F238E27FC236}">
                  <a16:creationId xmlns:a16="http://schemas.microsoft.com/office/drawing/2014/main" id="{1C139E63-DFF0-4666-BBBE-307304DE839A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121">
              <a:extLst>
                <a:ext uri="{FF2B5EF4-FFF2-40B4-BE49-F238E27FC236}">
                  <a16:creationId xmlns:a16="http://schemas.microsoft.com/office/drawing/2014/main" id="{9D14C2BF-27EB-4686-8AF6-7662992DA136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122">
              <a:extLst>
                <a:ext uri="{FF2B5EF4-FFF2-40B4-BE49-F238E27FC236}">
                  <a16:creationId xmlns:a16="http://schemas.microsoft.com/office/drawing/2014/main" id="{6B0E28DC-5432-4327-9788-367CD48DEDAE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123">
              <a:extLst>
                <a:ext uri="{FF2B5EF4-FFF2-40B4-BE49-F238E27FC236}">
                  <a16:creationId xmlns:a16="http://schemas.microsoft.com/office/drawing/2014/main" id="{65FB54E6-BD77-4411-BF3D-730B86775C9F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124">
              <a:extLst>
                <a:ext uri="{FF2B5EF4-FFF2-40B4-BE49-F238E27FC236}">
                  <a16:creationId xmlns:a16="http://schemas.microsoft.com/office/drawing/2014/main" id="{172BEF7E-CF3D-494A-AB19-DA4B7F293236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9CB95F-13AB-423B-8460-24B2F268B855}"/>
              </a:ext>
            </a:extLst>
          </p:cNvPr>
          <p:cNvSpPr/>
          <p:nvPr/>
        </p:nvSpPr>
        <p:spPr>
          <a:xfrm>
            <a:off x="612430" y="2133600"/>
            <a:ext cx="5593492" cy="6799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เส้นเสียง ภาพเวกเตอร์สต็อก เส้นเสียง ภาพประกอบที่ปลอดค่าลิขสิทธิ์ |  Depositphotos®">
            <a:extLst>
              <a:ext uri="{FF2B5EF4-FFF2-40B4-BE49-F238E27FC236}">
                <a16:creationId xmlns:a16="http://schemas.microsoft.com/office/drawing/2014/main" id="{7977FC9C-9C4E-4F3A-93B6-0986FB3A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9" y="2140744"/>
            <a:ext cx="312896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กลุ่ม 119">
            <a:extLst>
              <a:ext uri="{FF2B5EF4-FFF2-40B4-BE49-F238E27FC236}">
                <a16:creationId xmlns:a16="http://schemas.microsoft.com/office/drawing/2014/main" id="{489FD9F6-CC54-49F6-BBF8-04FE209553DE}"/>
              </a:ext>
            </a:extLst>
          </p:cNvPr>
          <p:cNvGrpSpPr/>
          <p:nvPr/>
        </p:nvGrpSpPr>
        <p:grpSpPr>
          <a:xfrm>
            <a:off x="831371" y="5187823"/>
            <a:ext cx="5195258" cy="315067"/>
            <a:chOff x="0" y="0"/>
            <a:chExt cx="2948153" cy="197510"/>
          </a:xfrm>
        </p:grpSpPr>
        <p:cxnSp>
          <p:nvCxnSpPr>
            <p:cNvPr id="21" name="ตัวเชื่อมต่อตรง 120">
              <a:extLst>
                <a:ext uri="{FF2B5EF4-FFF2-40B4-BE49-F238E27FC236}">
                  <a16:creationId xmlns:a16="http://schemas.microsoft.com/office/drawing/2014/main" id="{99731D01-C31A-43F3-8973-5482DE748841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121">
              <a:extLst>
                <a:ext uri="{FF2B5EF4-FFF2-40B4-BE49-F238E27FC236}">
                  <a16:creationId xmlns:a16="http://schemas.microsoft.com/office/drawing/2014/main" id="{506A2ADD-8D95-485A-865B-658EF231C520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122">
              <a:extLst>
                <a:ext uri="{FF2B5EF4-FFF2-40B4-BE49-F238E27FC236}">
                  <a16:creationId xmlns:a16="http://schemas.microsoft.com/office/drawing/2014/main" id="{A94DFFA9-B0EE-4E2D-BDE8-A6C9420D8C58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123">
              <a:extLst>
                <a:ext uri="{FF2B5EF4-FFF2-40B4-BE49-F238E27FC236}">
                  <a16:creationId xmlns:a16="http://schemas.microsoft.com/office/drawing/2014/main" id="{96CB1629-B008-4549-B8FB-EB211F28098F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124">
              <a:extLst>
                <a:ext uri="{FF2B5EF4-FFF2-40B4-BE49-F238E27FC236}">
                  <a16:creationId xmlns:a16="http://schemas.microsoft.com/office/drawing/2014/main" id="{098CE4D4-C9F5-41F5-8435-D96362F369A4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กลุ่ม 119">
            <a:extLst>
              <a:ext uri="{FF2B5EF4-FFF2-40B4-BE49-F238E27FC236}">
                <a16:creationId xmlns:a16="http://schemas.microsoft.com/office/drawing/2014/main" id="{728607DE-6842-4069-A9CD-20841E2D7CC3}"/>
              </a:ext>
            </a:extLst>
          </p:cNvPr>
          <p:cNvGrpSpPr/>
          <p:nvPr/>
        </p:nvGrpSpPr>
        <p:grpSpPr>
          <a:xfrm>
            <a:off x="841481" y="5806747"/>
            <a:ext cx="5195258" cy="315067"/>
            <a:chOff x="0" y="0"/>
            <a:chExt cx="2948153" cy="197510"/>
          </a:xfrm>
        </p:grpSpPr>
        <p:cxnSp>
          <p:nvCxnSpPr>
            <p:cNvPr id="27" name="ตัวเชื่อมต่อตรง 120">
              <a:extLst>
                <a:ext uri="{FF2B5EF4-FFF2-40B4-BE49-F238E27FC236}">
                  <a16:creationId xmlns:a16="http://schemas.microsoft.com/office/drawing/2014/main" id="{F5A73BE1-B323-4256-9535-97FD28F568B4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121">
              <a:extLst>
                <a:ext uri="{FF2B5EF4-FFF2-40B4-BE49-F238E27FC236}">
                  <a16:creationId xmlns:a16="http://schemas.microsoft.com/office/drawing/2014/main" id="{81611873-1532-4CC1-81D0-9098C4BA5B5D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122">
              <a:extLst>
                <a:ext uri="{FF2B5EF4-FFF2-40B4-BE49-F238E27FC236}">
                  <a16:creationId xmlns:a16="http://schemas.microsoft.com/office/drawing/2014/main" id="{3628AFA4-6DDE-47D8-A9CF-07497C337B5B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123">
              <a:extLst>
                <a:ext uri="{FF2B5EF4-FFF2-40B4-BE49-F238E27FC236}">
                  <a16:creationId xmlns:a16="http://schemas.microsoft.com/office/drawing/2014/main" id="{949301EB-0C82-4B47-9A12-9217E8105CDD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124">
              <a:extLst>
                <a:ext uri="{FF2B5EF4-FFF2-40B4-BE49-F238E27FC236}">
                  <a16:creationId xmlns:a16="http://schemas.microsoft.com/office/drawing/2014/main" id="{2DDD914C-447F-4B64-B847-43FBEEAEB39A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กลุ่ม 119">
            <a:extLst>
              <a:ext uri="{FF2B5EF4-FFF2-40B4-BE49-F238E27FC236}">
                <a16:creationId xmlns:a16="http://schemas.microsoft.com/office/drawing/2014/main" id="{E0ABFAC6-8885-4F33-B794-F04EF08C1033}"/>
              </a:ext>
            </a:extLst>
          </p:cNvPr>
          <p:cNvGrpSpPr/>
          <p:nvPr/>
        </p:nvGrpSpPr>
        <p:grpSpPr>
          <a:xfrm>
            <a:off x="824925" y="6420831"/>
            <a:ext cx="5195258" cy="315067"/>
            <a:chOff x="0" y="0"/>
            <a:chExt cx="2948153" cy="197510"/>
          </a:xfrm>
        </p:grpSpPr>
        <p:cxnSp>
          <p:nvCxnSpPr>
            <p:cNvPr id="33" name="ตัวเชื่อมต่อตรง 120">
              <a:extLst>
                <a:ext uri="{FF2B5EF4-FFF2-40B4-BE49-F238E27FC236}">
                  <a16:creationId xmlns:a16="http://schemas.microsoft.com/office/drawing/2014/main" id="{6355677C-8766-4BA3-B7CE-F73AE95EA0BA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121">
              <a:extLst>
                <a:ext uri="{FF2B5EF4-FFF2-40B4-BE49-F238E27FC236}">
                  <a16:creationId xmlns:a16="http://schemas.microsoft.com/office/drawing/2014/main" id="{31578379-F4FD-491E-B36C-021BDC185256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122">
              <a:extLst>
                <a:ext uri="{FF2B5EF4-FFF2-40B4-BE49-F238E27FC236}">
                  <a16:creationId xmlns:a16="http://schemas.microsoft.com/office/drawing/2014/main" id="{E919614A-139B-4F3E-AFE5-802BD14B401C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123">
              <a:extLst>
                <a:ext uri="{FF2B5EF4-FFF2-40B4-BE49-F238E27FC236}">
                  <a16:creationId xmlns:a16="http://schemas.microsoft.com/office/drawing/2014/main" id="{4069F60D-4DD0-41F9-8B82-023EB5E601BC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124">
              <a:extLst>
                <a:ext uri="{FF2B5EF4-FFF2-40B4-BE49-F238E27FC236}">
                  <a16:creationId xmlns:a16="http://schemas.microsoft.com/office/drawing/2014/main" id="{E4C50991-0C43-4E90-9682-BB41680A7824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กลุ่ม 119">
            <a:extLst>
              <a:ext uri="{FF2B5EF4-FFF2-40B4-BE49-F238E27FC236}">
                <a16:creationId xmlns:a16="http://schemas.microsoft.com/office/drawing/2014/main" id="{8E95737B-6ECC-4060-AEE2-B6E5F01E662E}"/>
              </a:ext>
            </a:extLst>
          </p:cNvPr>
          <p:cNvGrpSpPr/>
          <p:nvPr/>
        </p:nvGrpSpPr>
        <p:grpSpPr>
          <a:xfrm>
            <a:off x="841481" y="7051710"/>
            <a:ext cx="5195258" cy="315067"/>
            <a:chOff x="0" y="0"/>
            <a:chExt cx="2948153" cy="197510"/>
          </a:xfrm>
        </p:grpSpPr>
        <p:cxnSp>
          <p:nvCxnSpPr>
            <p:cNvPr id="39" name="ตัวเชื่อมต่อตรง 120">
              <a:extLst>
                <a:ext uri="{FF2B5EF4-FFF2-40B4-BE49-F238E27FC236}">
                  <a16:creationId xmlns:a16="http://schemas.microsoft.com/office/drawing/2014/main" id="{3C94BF17-24C6-4CDD-AA88-BDBD6539A942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121">
              <a:extLst>
                <a:ext uri="{FF2B5EF4-FFF2-40B4-BE49-F238E27FC236}">
                  <a16:creationId xmlns:a16="http://schemas.microsoft.com/office/drawing/2014/main" id="{B07354D5-030F-4413-915D-1213DE6F3C06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122">
              <a:extLst>
                <a:ext uri="{FF2B5EF4-FFF2-40B4-BE49-F238E27FC236}">
                  <a16:creationId xmlns:a16="http://schemas.microsoft.com/office/drawing/2014/main" id="{037A74B1-3AB3-4D64-AB37-79B499C0446D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123">
              <a:extLst>
                <a:ext uri="{FF2B5EF4-FFF2-40B4-BE49-F238E27FC236}">
                  <a16:creationId xmlns:a16="http://schemas.microsoft.com/office/drawing/2014/main" id="{6FBFB6CE-871A-42CD-B476-B4BB3DA73E52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124">
              <a:extLst>
                <a:ext uri="{FF2B5EF4-FFF2-40B4-BE49-F238E27FC236}">
                  <a16:creationId xmlns:a16="http://schemas.microsoft.com/office/drawing/2014/main" id="{B5268D26-5D9E-4564-BFC4-334608DC5591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กลุ่ม 119">
            <a:extLst>
              <a:ext uri="{FF2B5EF4-FFF2-40B4-BE49-F238E27FC236}">
                <a16:creationId xmlns:a16="http://schemas.microsoft.com/office/drawing/2014/main" id="{EBAED011-6D40-4A49-90D1-7304B37849FD}"/>
              </a:ext>
            </a:extLst>
          </p:cNvPr>
          <p:cNvGrpSpPr/>
          <p:nvPr/>
        </p:nvGrpSpPr>
        <p:grpSpPr>
          <a:xfrm>
            <a:off x="824925" y="7670633"/>
            <a:ext cx="5195258" cy="315067"/>
            <a:chOff x="0" y="0"/>
            <a:chExt cx="2948153" cy="197510"/>
          </a:xfrm>
        </p:grpSpPr>
        <p:cxnSp>
          <p:nvCxnSpPr>
            <p:cNvPr id="45" name="ตัวเชื่อมต่อตรง 120">
              <a:extLst>
                <a:ext uri="{FF2B5EF4-FFF2-40B4-BE49-F238E27FC236}">
                  <a16:creationId xmlns:a16="http://schemas.microsoft.com/office/drawing/2014/main" id="{7CCF946F-7ADA-4ED9-A896-916D682A54B7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121">
              <a:extLst>
                <a:ext uri="{FF2B5EF4-FFF2-40B4-BE49-F238E27FC236}">
                  <a16:creationId xmlns:a16="http://schemas.microsoft.com/office/drawing/2014/main" id="{992DF7CA-3704-472B-A9D2-E17A26CFFCBA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122">
              <a:extLst>
                <a:ext uri="{FF2B5EF4-FFF2-40B4-BE49-F238E27FC236}">
                  <a16:creationId xmlns:a16="http://schemas.microsoft.com/office/drawing/2014/main" id="{0E74F7CA-A5EF-4A1D-9B34-1B39E01446DA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123">
              <a:extLst>
                <a:ext uri="{FF2B5EF4-FFF2-40B4-BE49-F238E27FC236}">
                  <a16:creationId xmlns:a16="http://schemas.microsoft.com/office/drawing/2014/main" id="{013DCA74-C7E6-4161-B621-EEE9C1670AE9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124">
              <a:extLst>
                <a:ext uri="{FF2B5EF4-FFF2-40B4-BE49-F238E27FC236}">
                  <a16:creationId xmlns:a16="http://schemas.microsoft.com/office/drawing/2014/main" id="{1392F23E-8316-4D8E-B1E4-2541B96F81A1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กลุ่ม 119">
            <a:extLst>
              <a:ext uri="{FF2B5EF4-FFF2-40B4-BE49-F238E27FC236}">
                <a16:creationId xmlns:a16="http://schemas.microsoft.com/office/drawing/2014/main" id="{8973AE07-81EF-40DD-ABC7-E8CADE17AD9B}"/>
              </a:ext>
            </a:extLst>
          </p:cNvPr>
          <p:cNvGrpSpPr/>
          <p:nvPr/>
        </p:nvGrpSpPr>
        <p:grpSpPr>
          <a:xfrm>
            <a:off x="841481" y="8301512"/>
            <a:ext cx="5195258" cy="315067"/>
            <a:chOff x="0" y="0"/>
            <a:chExt cx="2948153" cy="197510"/>
          </a:xfrm>
        </p:grpSpPr>
        <p:cxnSp>
          <p:nvCxnSpPr>
            <p:cNvPr id="51" name="ตัวเชื่อมต่อตรง 120">
              <a:extLst>
                <a:ext uri="{FF2B5EF4-FFF2-40B4-BE49-F238E27FC236}">
                  <a16:creationId xmlns:a16="http://schemas.microsoft.com/office/drawing/2014/main" id="{8B23F287-0888-4E1E-9077-3E241AC08415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121">
              <a:extLst>
                <a:ext uri="{FF2B5EF4-FFF2-40B4-BE49-F238E27FC236}">
                  <a16:creationId xmlns:a16="http://schemas.microsoft.com/office/drawing/2014/main" id="{F7F0F237-F5B3-4C64-BE9E-A6433C7754D0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122">
              <a:extLst>
                <a:ext uri="{FF2B5EF4-FFF2-40B4-BE49-F238E27FC236}">
                  <a16:creationId xmlns:a16="http://schemas.microsoft.com/office/drawing/2014/main" id="{17261E77-E64E-4FC5-87C3-FEE41A5F8655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123">
              <a:extLst>
                <a:ext uri="{FF2B5EF4-FFF2-40B4-BE49-F238E27FC236}">
                  <a16:creationId xmlns:a16="http://schemas.microsoft.com/office/drawing/2014/main" id="{C9DD2FE3-3465-470B-968C-2355D2D4A573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124">
              <a:extLst>
                <a:ext uri="{FF2B5EF4-FFF2-40B4-BE49-F238E27FC236}">
                  <a16:creationId xmlns:a16="http://schemas.microsoft.com/office/drawing/2014/main" id="{EA875624-EB9D-4D2A-BD67-2F166B724611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95464-A88F-4848-B90E-A638E3D3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66E165-EC14-46D5-B5F4-9E6AE748D023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80883C3-E92A-425C-BAC9-6D8036D0366D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E54BD5-F664-4D99-AAFA-84B2D51215AA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B1B8A33-110F-4700-9173-CDAA33EE7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C246DA-E638-4CA7-B59F-869ED88A8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9080A2-217A-47EA-9A60-D29C81D15E8B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คำควบกล้ำ ( ร ควบ )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8014A-1C4D-443B-BFF1-8C7B42A3BDA6}"/>
              </a:ext>
            </a:extLst>
          </p:cNvPr>
          <p:cNvGrpSpPr/>
          <p:nvPr/>
        </p:nvGrpSpPr>
        <p:grpSpPr>
          <a:xfrm>
            <a:off x="87838" y="2418644"/>
            <a:ext cx="6698679" cy="1057956"/>
            <a:chOff x="87838" y="2418644"/>
            <a:chExt cx="6698679" cy="1057956"/>
          </a:xfrm>
        </p:grpSpPr>
        <p:pic>
          <p:nvPicPr>
            <p:cNvPr id="23" name="Picture 22" descr="ไม่มีคำอธิบาย">
              <a:extLst>
                <a:ext uri="{FF2B5EF4-FFF2-40B4-BE49-F238E27FC236}">
                  <a16:creationId xmlns:a16="http://schemas.microsoft.com/office/drawing/2014/main" id="{742F8BC3-3AAE-4B24-BA30-130AFF1C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ไม่มีคำอธิบาย">
              <a:extLst>
                <a:ext uri="{FF2B5EF4-FFF2-40B4-BE49-F238E27FC236}">
                  <a16:creationId xmlns:a16="http://schemas.microsoft.com/office/drawing/2014/main" id="{5A6D187B-853D-4FDA-9777-27BE90148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ไม่มีคำอธิบาย">
              <a:extLst>
                <a:ext uri="{FF2B5EF4-FFF2-40B4-BE49-F238E27FC236}">
                  <a16:creationId xmlns:a16="http://schemas.microsoft.com/office/drawing/2014/main" id="{67CE4F01-3871-44AF-889C-2D3EFE92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D3A99F-4A19-4BA8-A026-088DE04EBE00}"/>
              </a:ext>
            </a:extLst>
          </p:cNvPr>
          <p:cNvGrpSpPr/>
          <p:nvPr/>
        </p:nvGrpSpPr>
        <p:grpSpPr>
          <a:xfrm>
            <a:off x="79660" y="3779225"/>
            <a:ext cx="6698679" cy="1057956"/>
            <a:chOff x="87838" y="2418644"/>
            <a:chExt cx="6698679" cy="1057956"/>
          </a:xfrm>
        </p:grpSpPr>
        <p:pic>
          <p:nvPicPr>
            <p:cNvPr id="28" name="Picture 27" descr="ไม่มีคำอธิบาย">
              <a:extLst>
                <a:ext uri="{FF2B5EF4-FFF2-40B4-BE49-F238E27FC236}">
                  <a16:creationId xmlns:a16="http://schemas.microsoft.com/office/drawing/2014/main" id="{A3BA2EBD-DAEF-4AA2-8AE1-1DF6A67DB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ไม่มีคำอธิบาย">
              <a:extLst>
                <a:ext uri="{FF2B5EF4-FFF2-40B4-BE49-F238E27FC236}">
                  <a16:creationId xmlns:a16="http://schemas.microsoft.com/office/drawing/2014/main" id="{2C6EFE17-2E92-4A96-BB53-D306D2BE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 descr="ไม่มีคำอธิบาย">
              <a:extLst>
                <a:ext uri="{FF2B5EF4-FFF2-40B4-BE49-F238E27FC236}">
                  <a16:creationId xmlns:a16="http://schemas.microsoft.com/office/drawing/2014/main" id="{906F7FEF-C76C-46CA-8A2A-FF98789F1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177054-DB61-461C-8089-D538D8252F06}"/>
              </a:ext>
            </a:extLst>
          </p:cNvPr>
          <p:cNvGrpSpPr/>
          <p:nvPr/>
        </p:nvGrpSpPr>
        <p:grpSpPr>
          <a:xfrm>
            <a:off x="74619" y="5205319"/>
            <a:ext cx="6698679" cy="1057956"/>
            <a:chOff x="87838" y="2418644"/>
            <a:chExt cx="6698679" cy="1057956"/>
          </a:xfrm>
        </p:grpSpPr>
        <p:pic>
          <p:nvPicPr>
            <p:cNvPr id="32" name="Picture 31" descr="ไม่มีคำอธิบาย">
              <a:extLst>
                <a:ext uri="{FF2B5EF4-FFF2-40B4-BE49-F238E27FC236}">
                  <a16:creationId xmlns:a16="http://schemas.microsoft.com/office/drawing/2014/main" id="{590B797A-6F89-4842-A978-BC02B8C0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 descr="ไม่มีคำอธิบาย">
              <a:extLst>
                <a:ext uri="{FF2B5EF4-FFF2-40B4-BE49-F238E27FC236}">
                  <a16:creationId xmlns:a16="http://schemas.microsoft.com/office/drawing/2014/main" id="{CAF3CDCD-F1FC-428D-8017-71BA1778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 descr="ไม่มีคำอธิบาย">
              <a:extLst>
                <a:ext uri="{FF2B5EF4-FFF2-40B4-BE49-F238E27FC236}">
                  <a16:creationId xmlns:a16="http://schemas.microsoft.com/office/drawing/2014/main" id="{14536C7A-629B-4063-BA9A-00A47369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EDA810-67F1-4A3B-8C7B-E5736C4D331F}"/>
              </a:ext>
            </a:extLst>
          </p:cNvPr>
          <p:cNvGrpSpPr/>
          <p:nvPr/>
        </p:nvGrpSpPr>
        <p:grpSpPr>
          <a:xfrm>
            <a:off x="66441" y="6595722"/>
            <a:ext cx="6698679" cy="1057956"/>
            <a:chOff x="87838" y="2418644"/>
            <a:chExt cx="6698679" cy="1057956"/>
          </a:xfrm>
        </p:grpSpPr>
        <p:pic>
          <p:nvPicPr>
            <p:cNvPr id="36" name="Picture 35" descr="ไม่มีคำอธิบาย">
              <a:extLst>
                <a:ext uri="{FF2B5EF4-FFF2-40B4-BE49-F238E27FC236}">
                  <a16:creationId xmlns:a16="http://schemas.microsoft.com/office/drawing/2014/main" id="{B583F54B-E22B-426D-908B-47FDA0B0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ไม่มีคำอธิบาย">
              <a:extLst>
                <a:ext uri="{FF2B5EF4-FFF2-40B4-BE49-F238E27FC236}">
                  <a16:creationId xmlns:a16="http://schemas.microsoft.com/office/drawing/2014/main" id="{2C245B3D-A050-453C-AEC1-656339CBE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ไม่มีคำอธิบาย">
              <a:extLst>
                <a:ext uri="{FF2B5EF4-FFF2-40B4-BE49-F238E27FC236}">
                  <a16:creationId xmlns:a16="http://schemas.microsoft.com/office/drawing/2014/main" id="{BD81A7AC-987B-4AAB-8FFF-6DE183BD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0B1F8-5D28-402E-B263-A246DDFE8BDA}"/>
              </a:ext>
            </a:extLst>
          </p:cNvPr>
          <p:cNvSpPr/>
          <p:nvPr/>
        </p:nvSpPr>
        <p:spPr>
          <a:xfrm>
            <a:off x="416739" y="2442339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ตะก</a:t>
            </a:r>
            <a:r>
              <a:rPr lang="th-TH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148CB5-AD89-4C43-81D5-D160BD34EE21}"/>
              </a:ext>
            </a:extLst>
          </p:cNvPr>
          <p:cNvSpPr/>
          <p:nvPr/>
        </p:nvSpPr>
        <p:spPr>
          <a:xfrm>
            <a:off x="2677098" y="2424089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th-TH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ะบุง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DDF399-0A3F-4EDB-88EA-7E1E0B9D579D}"/>
              </a:ext>
            </a:extLst>
          </p:cNvPr>
          <p:cNvSpPr/>
          <p:nvPr/>
        </p:nvSpPr>
        <p:spPr>
          <a:xfrm>
            <a:off x="4925643" y="2407586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นอนก</a:t>
            </a:r>
            <a:r>
              <a:rPr lang="th-TH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C800D1-D8A0-4AF5-B811-D7C0D627AD74}"/>
              </a:ext>
            </a:extLst>
          </p:cNvPr>
          <p:cNvSpPr/>
          <p:nvPr/>
        </p:nvSpPr>
        <p:spPr>
          <a:xfrm>
            <a:off x="416938" y="383401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ซื่อต</a:t>
            </a:r>
            <a:r>
              <a:rPr lang="th-TH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F89E13-FA62-4718-B5AA-C5449ACE2EDE}"/>
              </a:ext>
            </a:extLst>
          </p:cNvPr>
          <p:cNvSpPr/>
          <p:nvPr/>
        </p:nvSpPr>
        <p:spPr>
          <a:xfrm>
            <a:off x="2642005" y="3809047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F61E90-E1DB-4A32-9595-3D9C1B486350}"/>
              </a:ext>
            </a:extLst>
          </p:cNvPr>
          <p:cNvSpPr/>
          <p:nvPr/>
        </p:nvSpPr>
        <p:spPr>
          <a:xfrm>
            <a:off x="4890550" y="3819303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</a:t>
            </a:r>
            <a:r>
              <a:rPr lang="th-TH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endParaRPr lang="en-US" sz="44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5290B1-AB05-4265-ABF7-29266005B701}"/>
              </a:ext>
            </a:extLst>
          </p:cNvPr>
          <p:cNvSpPr/>
          <p:nvPr/>
        </p:nvSpPr>
        <p:spPr>
          <a:xfrm>
            <a:off x="448163" y="523207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ผ่อนป</a:t>
            </a:r>
            <a:r>
              <a:rPr lang="th-TH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9F541-93D6-48F3-A697-144082C83A02}"/>
              </a:ext>
            </a:extLst>
          </p:cNvPr>
          <p:cNvSpPr/>
          <p:nvPr/>
        </p:nvSpPr>
        <p:spPr>
          <a:xfrm>
            <a:off x="2642005" y="523207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</a:t>
            </a:r>
            <a:r>
              <a:rPr lang="th-TH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รึ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6998AC-9A33-4FF0-9368-AD0D1268C664}"/>
              </a:ext>
            </a:extLst>
          </p:cNvPr>
          <p:cNvSpPr/>
          <p:nvPr/>
        </p:nvSpPr>
        <p:spPr>
          <a:xfrm>
            <a:off x="4890289" y="5281803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วนแป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endParaRPr lang="en-US" sz="4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7058E7-E974-4EC0-B316-622C98497ADC}"/>
              </a:ext>
            </a:extLst>
          </p:cNvPr>
          <p:cNvSpPr/>
          <p:nvPr/>
        </p:nvSpPr>
        <p:spPr>
          <a:xfrm>
            <a:off x="429422" y="6641669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งไก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endParaRPr lang="en-US" sz="4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5331B3-224D-4DF9-BEC8-C8A57EEE506F}"/>
              </a:ext>
            </a:extLst>
          </p:cNvPr>
          <p:cNvSpPr/>
          <p:nvPr/>
        </p:nvSpPr>
        <p:spPr>
          <a:xfrm>
            <a:off x="2602519" y="6641669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เป่าแต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endParaRPr lang="en-US" sz="4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C89ABB-3BF2-42F9-9647-04D7C2B74088}"/>
              </a:ext>
            </a:extLst>
          </p:cNvPr>
          <p:cNvSpPr/>
          <p:nvPr/>
        </p:nvSpPr>
        <p:spPr>
          <a:xfrm>
            <a:off x="4887051" y="6668662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345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คำควบกล้ำ ( ล ควบ )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41C01F-6C30-429F-9A9A-F1EBD27B4BCD}"/>
              </a:ext>
            </a:extLst>
          </p:cNvPr>
          <p:cNvGrpSpPr/>
          <p:nvPr/>
        </p:nvGrpSpPr>
        <p:grpSpPr>
          <a:xfrm>
            <a:off x="197952" y="2410874"/>
            <a:ext cx="6476370" cy="961075"/>
            <a:chOff x="197952" y="2410874"/>
            <a:chExt cx="6476370" cy="961075"/>
          </a:xfrm>
        </p:grpSpPr>
        <p:pic>
          <p:nvPicPr>
            <p:cNvPr id="12" name="Picture 11" descr="ไม่มีคำอธิบาย">
              <a:extLst>
                <a:ext uri="{FF2B5EF4-FFF2-40B4-BE49-F238E27FC236}">
                  <a16:creationId xmlns:a16="http://schemas.microsoft.com/office/drawing/2014/main" id="{4FE2035F-5E27-4B40-8395-08EE0FD1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2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ไม่มีคำอธิบาย">
              <a:extLst>
                <a:ext uri="{FF2B5EF4-FFF2-40B4-BE49-F238E27FC236}">
                  <a16:creationId xmlns:a16="http://schemas.microsoft.com/office/drawing/2014/main" id="{8D250002-A250-4CFD-BC41-C2A8740B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00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ไม่มีคำอธิบาย">
              <a:extLst>
                <a:ext uri="{FF2B5EF4-FFF2-40B4-BE49-F238E27FC236}">
                  <a16:creationId xmlns:a16="http://schemas.microsoft.com/office/drawing/2014/main" id="{D2E2D4DB-CE5F-46DA-AB55-0462E82C6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225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F58A5A-EE85-468A-A542-4EF03649882D}"/>
              </a:ext>
            </a:extLst>
          </p:cNvPr>
          <p:cNvGrpSpPr/>
          <p:nvPr/>
        </p:nvGrpSpPr>
        <p:grpSpPr>
          <a:xfrm>
            <a:off x="190815" y="3865979"/>
            <a:ext cx="6476370" cy="961075"/>
            <a:chOff x="197952" y="2410874"/>
            <a:chExt cx="6476370" cy="961075"/>
          </a:xfrm>
        </p:grpSpPr>
        <p:pic>
          <p:nvPicPr>
            <p:cNvPr id="20" name="Picture 19" descr="ไม่มีคำอธิบาย">
              <a:extLst>
                <a:ext uri="{FF2B5EF4-FFF2-40B4-BE49-F238E27FC236}">
                  <a16:creationId xmlns:a16="http://schemas.microsoft.com/office/drawing/2014/main" id="{81C74F45-BADA-4D2A-B7A1-A7C6A6FA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2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ไม่มีคำอธิบาย">
              <a:extLst>
                <a:ext uri="{FF2B5EF4-FFF2-40B4-BE49-F238E27FC236}">
                  <a16:creationId xmlns:a16="http://schemas.microsoft.com/office/drawing/2014/main" id="{B1B52341-CBBF-4F18-B8C3-80C2A2287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00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ไม่มีคำอธิบาย">
              <a:extLst>
                <a:ext uri="{FF2B5EF4-FFF2-40B4-BE49-F238E27FC236}">
                  <a16:creationId xmlns:a16="http://schemas.microsoft.com/office/drawing/2014/main" id="{92C2ECA6-7AE5-4715-B4D8-AD1ED12A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225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618FD7-1D17-4394-AC20-7653005CA3E2}"/>
              </a:ext>
            </a:extLst>
          </p:cNvPr>
          <p:cNvGrpSpPr/>
          <p:nvPr/>
        </p:nvGrpSpPr>
        <p:grpSpPr>
          <a:xfrm>
            <a:off x="219363" y="5320138"/>
            <a:ext cx="6476370" cy="961075"/>
            <a:chOff x="197952" y="2410874"/>
            <a:chExt cx="6476370" cy="961075"/>
          </a:xfrm>
        </p:grpSpPr>
        <p:pic>
          <p:nvPicPr>
            <p:cNvPr id="24" name="Picture 23" descr="ไม่มีคำอธิบาย">
              <a:extLst>
                <a:ext uri="{FF2B5EF4-FFF2-40B4-BE49-F238E27FC236}">
                  <a16:creationId xmlns:a16="http://schemas.microsoft.com/office/drawing/2014/main" id="{B8027791-72DE-4BCA-AF77-B716BCD1E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2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ไม่มีคำอธิบาย">
              <a:extLst>
                <a:ext uri="{FF2B5EF4-FFF2-40B4-BE49-F238E27FC236}">
                  <a16:creationId xmlns:a16="http://schemas.microsoft.com/office/drawing/2014/main" id="{5A63575F-ABC0-44C3-A7F1-CDBB7D940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00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ไม่มีคำอธิบาย">
              <a:extLst>
                <a:ext uri="{FF2B5EF4-FFF2-40B4-BE49-F238E27FC236}">
                  <a16:creationId xmlns:a16="http://schemas.microsoft.com/office/drawing/2014/main" id="{A993E01D-F4A5-45C1-AD2F-DE57AC8CA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225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F71E9-FC5B-496A-B722-CDF7BEDA84D7}"/>
              </a:ext>
            </a:extLst>
          </p:cNvPr>
          <p:cNvGrpSpPr/>
          <p:nvPr/>
        </p:nvGrpSpPr>
        <p:grpSpPr>
          <a:xfrm>
            <a:off x="219363" y="6667427"/>
            <a:ext cx="6476370" cy="961075"/>
            <a:chOff x="197952" y="2410874"/>
            <a:chExt cx="6476370" cy="961075"/>
          </a:xfrm>
        </p:grpSpPr>
        <p:pic>
          <p:nvPicPr>
            <p:cNvPr id="28" name="Picture 27" descr="ไม่มีคำอธิบาย">
              <a:extLst>
                <a:ext uri="{FF2B5EF4-FFF2-40B4-BE49-F238E27FC236}">
                  <a16:creationId xmlns:a16="http://schemas.microsoft.com/office/drawing/2014/main" id="{58D6C6EC-D675-4F64-BD79-34C42F6B7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2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ไม่มีคำอธิบาย">
              <a:extLst>
                <a:ext uri="{FF2B5EF4-FFF2-40B4-BE49-F238E27FC236}">
                  <a16:creationId xmlns:a16="http://schemas.microsoft.com/office/drawing/2014/main" id="{BC45CB88-F85D-4784-9A8A-05639AED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00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 descr="ไม่มีคำอธิบาย">
              <a:extLst>
                <a:ext uri="{FF2B5EF4-FFF2-40B4-BE49-F238E27FC236}">
                  <a16:creationId xmlns:a16="http://schemas.microsoft.com/office/drawing/2014/main" id="{6689D7DA-CDE6-457E-AA3B-42DD27D4F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80" b="93805" l="6563" r="94375">
                          <a14:foregroundMark x1="61146" y1="47345" x2="12812" y2="18805"/>
                          <a14:foregroundMark x1="13125" y1="12611" x2="14479" y2="82743"/>
                          <a14:foregroundMark x1="11146" y1="82743" x2="6563" y2="23009"/>
                          <a14:foregroundMark x1="9167" y1="23673" x2="19688" y2="22345"/>
                          <a14:foregroundMark x1="28854" y1="38274" x2="18333" y2="7080"/>
                          <a14:foregroundMark x1="9583" y1="25885" x2="23542" y2="57080"/>
                          <a14:foregroundMark x1="18021" y1="52212" x2="13438" y2="50000"/>
                          <a14:foregroundMark x1="10833" y1="34071" x2="9896" y2="54867"/>
                          <a14:foregroundMark x1="13750" y1="35398" x2="24271" y2="42478"/>
                          <a14:foregroundMark x1="26563" y1="48009" x2="20000" y2="82743"/>
                          <a14:foregroundMark x1="17708" y1="51549" x2="73854" y2="79867"/>
                          <a14:foregroundMark x1="57917" y1="63938" x2="61458" y2="38938"/>
                          <a14:foregroundMark x1="73542" y1="44469" x2="24271" y2="86726"/>
                          <a14:foregroundMark x1="25833" y1="75000" x2="20938" y2="79867"/>
                          <a14:foregroundMark x1="45104" y1="28540" x2="80729" y2="19469"/>
                          <a14:foregroundMark x1="81354" y1="20133" x2="94479" y2="36283"/>
                          <a14:foregroundMark x1="90208" y1="50000" x2="87604" y2="70133"/>
                          <a14:foregroundMark x1="90208" y1="51549" x2="70313" y2="77212"/>
                          <a14:foregroundMark x1="75208" y1="65929" x2="89271" y2="89602"/>
                          <a14:foregroundMark x1="81354" y1="54867" x2="82396" y2="75000"/>
                          <a14:foregroundMark x1="92500" y1="60398" x2="90833" y2="81858"/>
                          <a14:foregroundMark x1="77188" y1="82743" x2="72604" y2="85398"/>
                          <a14:foregroundMark x1="73229" y1="68142" x2="85938" y2="93805"/>
                          <a14:foregroundMark x1="70000" y1="34735" x2="21979" y2="56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225" y="2410874"/>
              <a:ext cx="2041097" cy="961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89F91D9-37E5-4A9C-8D97-B4286EEA1DA7}"/>
              </a:ext>
            </a:extLst>
          </p:cNvPr>
          <p:cNvSpPr/>
          <p:nvPr/>
        </p:nvSpPr>
        <p:spPr>
          <a:xfrm>
            <a:off x="455316" y="234212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บาดแผ</a:t>
            </a:r>
            <a:r>
              <a:rPr 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</a:t>
            </a:r>
            <a:endParaRPr lang="en-US" sz="40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F552DF-C449-4EB6-9853-FC2FAEDF4354}"/>
              </a:ext>
            </a:extLst>
          </p:cNvPr>
          <p:cNvSpPr/>
          <p:nvPr/>
        </p:nvSpPr>
        <p:spPr>
          <a:xfrm>
            <a:off x="2694365" y="2358151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ยิ้มเผล่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DC4C74-AC03-4EA8-8CF0-5613CC828835}"/>
              </a:ext>
            </a:extLst>
          </p:cNvPr>
          <p:cNvSpPr/>
          <p:nvPr/>
        </p:nvSpPr>
        <p:spPr>
          <a:xfrm>
            <a:off x="4853744" y="2406666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โง่เขลา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22F7B6-B73D-4275-A3BD-800FAE8AA78C}"/>
              </a:ext>
            </a:extLst>
          </p:cNvPr>
          <p:cNvSpPr/>
          <p:nvPr/>
        </p:nvSpPr>
        <p:spPr>
          <a:xfrm>
            <a:off x="455316" y="3814216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พลอยได้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BA503D-6B40-4C52-AE50-3BAFCAF0E2C3}"/>
              </a:ext>
            </a:extLst>
          </p:cNvPr>
          <p:cNvSpPr/>
          <p:nvPr/>
        </p:nvSpPr>
        <p:spPr>
          <a:xfrm>
            <a:off x="2694365" y="3830239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ทำคลอด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CB6C9B-1C2E-4F77-928A-97AFE6132112}"/>
              </a:ext>
            </a:extLst>
          </p:cNvPr>
          <p:cNvSpPr/>
          <p:nvPr/>
        </p:nvSpPr>
        <p:spPr>
          <a:xfrm>
            <a:off x="4853744" y="3878754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นอนเปล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46E244-B368-4CFA-B811-E492978D3C7E}"/>
              </a:ext>
            </a:extLst>
          </p:cNvPr>
          <p:cNvSpPr/>
          <p:nvPr/>
        </p:nvSpPr>
        <p:spPr>
          <a:xfrm>
            <a:off x="455316" y="5287250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กลมกลืน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4C50B-17A7-4C42-8C6E-0B7C79E23262}"/>
              </a:ext>
            </a:extLst>
          </p:cNvPr>
          <p:cNvSpPr/>
          <p:nvPr/>
        </p:nvSpPr>
        <p:spPr>
          <a:xfrm>
            <a:off x="2694365" y="5303273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กลัวอะไร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B60D76-9885-49C2-AA89-0A2CB0E982D6}"/>
              </a:ext>
            </a:extLst>
          </p:cNvPr>
          <p:cNvSpPr/>
          <p:nvPr/>
        </p:nvSpPr>
        <p:spPr>
          <a:xfrm>
            <a:off x="4853744" y="535178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ฟังเพลง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238242-2631-47CA-86A2-AA86B4337D25}"/>
              </a:ext>
            </a:extLst>
          </p:cNvPr>
          <p:cNvSpPr/>
          <p:nvPr/>
        </p:nvSpPr>
        <p:spPr>
          <a:xfrm>
            <a:off x="471692" y="6639470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ใจกล้า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61BD59-C9BE-4781-948F-B814BB2F96E4}"/>
              </a:ext>
            </a:extLst>
          </p:cNvPr>
          <p:cNvSpPr/>
          <p:nvPr/>
        </p:nvSpPr>
        <p:spPr>
          <a:xfrm>
            <a:off x="2710741" y="6655493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กึ่งกลาง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F57068-8E33-48B5-8887-7D79A287C16B}"/>
              </a:ext>
            </a:extLst>
          </p:cNvPr>
          <p:cNvSpPr/>
          <p:nvPr/>
        </p:nvSpPr>
        <p:spPr>
          <a:xfrm>
            <a:off x="4870120" y="670400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ช้างโขลง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53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AA7FB-2982-48AF-B1E8-ABD6D59D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9DCBD-5B50-4360-AEEA-38CCAD569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66E8DD-EBF0-419D-AF27-3DCD30FD99AD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F0B8E43-8CC4-4C6D-B8BC-CEB65EEB4E69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D433EA-47BF-464F-B539-57618489095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E546F1-4B5A-45F3-AB5B-494AD5C89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41F8A6-AB35-4000-86CF-3A71CA486F80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คำควบกล้ำ ( ว ควบ )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17C28-5E82-476F-A408-7D1B6C9D0680}"/>
              </a:ext>
            </a:extLst>
          </p:cNvPr>
          <p:cNvGrpSpPr/>
          <p:nvPr/>
        </p:nvGrpSpPr>
        <p:grpSpPr>
          <a:xfrm>
            <a:off x="87838" y="2418644"/>
            <a:ext cx="6698679" cy="1057956"/>
            <a:chOff x="87838" y="2418644"/>
            <a:chExt cx="6698679" cy="1057956"/>
          </a:xfrm>
        </p:grpSpPr>
        <p:pic>
          <p:nvPicPr>
            <p:cNvPr id="13" name="Picture 12" descr="ไม่มีคำอธิบาย">
              <a:extLst>
                <a:ext uri="{FF2B5EF4-FFF2-40B4-BE49-F238E27FC236}">
                  <a16:creationId xmlns:a16="http://schemas.microsoft.com/office/drawing/2014/main" id="{0887270E-8D84-4FD9-9165-AA26ED3F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ไม่มีคำอธิบาย">
              <a:extLst>
                <a:ext uri="{FF2B5EF4-FFF2-40B4-BE49-F238E27FC236}">
                  <a16:creationId xmlns:a16="http://schemas.microsoft.com/office/drawing/2014/main" id="{BF56A59C-724C-4905-823C-A97B7BB6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ไม่มีคำอธิบาย">
              <a:extLst>
                <a:ext uri="{FF2B5EF4-FFF2-40B4-BE49-F238E27FC236}">
                  <a16:creationId xmlns:a16="http://schemas.microsoft.com/office/drawing/2014/main" id="{368F7685-19DE-444A-BF0D-2BAF69498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7DEBA2-56AF-4DE7-B437-EC4C0564E3E2}"/>
              </a:ext>
            </a:extLst>
          </p:cNvPr>
          <p:cNvGrpSpPr/>
          <p:nvPr/>
        </p:nvGrpSpPr>
        <p:grpSpPr>
          <a:xfrm>
            <a:off x="79660" y="3779225"/>
            <a:ext cx="6698679" cy="1057956"/>
            <a:chOff x="87838" y="2418644"/>
            <a:chExt cx="6698679" cy="1057956"/>
          </a:xfrm>
        </p:grpSpPr>
        <p:pic>
          <p:nvPicPr>
            <p:cNvPr id="17" name="Picture 16" descr="ไม่มีคำอธิบาย">
              <a:extLst>
                <a:ext uri="{FF2B5EF4-FFF2-40B4-BE49-F238E27FC236}">
                  <a16:creationId xmlns:a16="http://schemas.microsoft.com/office/drawing/2014/main" id="{2820CF39-49DA-4007-8FFD-203D6871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ไม่มีคำอธิบาย">
              <a:extLst>
                <a:ext uri="{FF2B5EF4-FFF2-40B4-BE49-F238E27FC236}">
                  <a16:creationId xmlns:a16="http://schemas.microsoft.com/office/drawing/2014/main" id="{591AFB24-5378-4387-8E06-70C59C32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ไม่มีคำอธิบาย">
              <a:extLst>
                <a:ext uri="{FF2B5EF4-FFF2-40B4-BE49-F238E27FC236}">
                  <a16:creationId xmlns:a16="http://schemas.microsoft.com/office/drawing/2014/main" id="{38240EC7-A60F-4B9E-9391-A42F2F370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60FBDD-2927-4FE9-AF5F-13036AB9C4F8}"/>
              </a:ext>
            </a:extLst>
          </p:cNvPr>
          <p:cNvGrpSpPr/>
          <p:nvPr/>
        </p:nvGrpSpPr>
        <p:grpSpPr>
          <a:xfrm>
            <a:off x="74619" y="5205319"/>
            <a:ext cx="6698679" cy="1057956"/>
            <a:chOff x="87838" y="2418644"/>
            <a:chExt cx="6698679" cy="1057956"/>
          </a:xfrm>
        </p:grpSpPr>
        <p:pic>
          <p:nvPicPr>
            <p:cNvPr id="21" name="Picture 20" descr="ไม่มีคำอธิบาย">
              <a:extLst>
                <a:ext uri="{FF2B5EF4-FFF2-40B4-BE49-F238E27FC236}">
                  <a16:creationId xmlns:a16="http://schemas.microsoft.com/office/drawing/2014/main" id="{E2E71D11-4D55-42FB-93BF-6AFBFD06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ไม่มีคำอธิบาย">
              <a:extLst>
                <a:ext uri="{FF2B5EF4-FFF2-40B4-BE49-F238E27FC236}">
                  <a16:creationId xmlns:a16="http://schemas.microsoft.com/office/drawing/2014/main" id="{B14AA542-3616-44EA-B05F-32F80BA1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ไม่มีคำอธิบาย">
              <a:extLst>
                <a:ext uri="{FF2B5EF4-FFF2-40B4-BE49-F238E27FC236}">
                  <a16:creationId xmlns:a16="http://schemas.microsoft.com/office/drawing/2014/main" id="{3EBAEC66-7FEA-4B5A-BEE0-D4BB7E1CB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1CF59C-EAE9-4027-9DBD-EA028757A8DF}"/>
              </a:ext>
            </a:extLst>
          </p:cNvPr>
          <p:cNvGrpSpPr/>
          <p:nvPr/>
        </p:nvGrpSpPr>
        <p:grpSpPr>
          <a:xfrm>
            <a:off x="66441" y="6595722"/>
            <a:ext cx="6698679" cy="1057956"/>
            <a:chOff x="87838" y="2418644"/>
            <a:chExt cx="6698679" cy="1057956"/>
          </a:xfrm>
        </p:grpSpPr>
        <p:pic>
          <p:nvPicPr>
            <p:cNvPr id="25" name="Picture 24" descr="ไม่มีคำอธิบาย">
              <a:extLst>
                <a:ext uri="{FF2B5EF4-FFF2-40B4-BE49-F238E27FC236}">
                  <a16:creationId xmlns:a16="http://schemas.microsoft.com/office/drawing/2014/main" id="{1FBF1FBC-0B97-4BAE-A34C-5570689C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8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ไม่มีคำอธิบาย">
              <a:extLst>
                <a:ext uri="{FF2B5EF4-FFF2-40B4-BE49-F238E27FC236}">
                  <a16:creationId xmlns:a16="http://schemas.microsoft.com/office/drawing/2014/main" id="{D891E493-D70A-486A-A0D3-8C8C081FA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26" y="2418644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ไม่มีคำอธิบาย">
              <a:extLst>
                <a:ext uri="{FF2B5EF4-FFF2-40B4-BE49-F238E27FC236}">
                  <a16:creationId xmlns:a16="http://schemas.microsoft.com/office/drawing/2014/main" id="{04615A5A-749E-4D93-8AA2-336CB3F7A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96018" l="5625" r="92917">
                          <a14:foregroundMark x1="19063" y1="53982" x2="5833" y2="19690"/>
                          <a14:foregroundMark x1="24167" y1="34071" x2="10313" y2="70796"/>
                          <a14:foregroundMark x1="8333" y1="45575" x2="12292" y2="91372"/>
                          <a14:foregroundMark x1="11979" y1="25221" x2="40000" y2="16150"/>
                          <a14:foregroundMark x1="18854" y1="22788" x2="20521" y2="79204"/>
                          <a14:foregroundMark x1="13750" y1="22124" x2="17917" y2="36504"/>
                          <a14:foregroundMark x1="9479" y1="42035" x2="13750" y2="63053"/>
                          <a14:foregroundMark x1="15104" y1="26991" x2="18854" y2="46239"/>
                          <a14:foregroundMark x1="11979" y1="32301" x2="13438" y2="53982"/>
                          <a14:foregroundMark x1="13750" y1="78097" x2="19688" y2="85841"/>
                          <a14:foregroundMark x1="19688" y1="85841" x2="19688" y2="85841"/>
                          <a14:foregroundMark x1="19688" y1="85841" x2="25625" y2="82301"/>
                          <a14:foregroundMark x1="92708" y1="32301" x2="92708" y2="63053"/>
                          <a14:foregroundMark x1="88958" y1="82301" x2="88958" y2="82301"/>
                          <a14:foregroundMark x1="88958" y1="82301" x2="77396" y2="72566"/>
                          <a14:foregroundMark x1="86979" y1="54646" x2="92917" y2="90044"/>
                          <a14:foregroundMark x1="91563" y1="67257" x2="83646" y2="95575"/>
                          <a14:foregroundMark x1="83854" y1="89381" x2="81354" y2="96018"/>
                          <a14:foregroundMark x1="40833" y1="84071" x2="21042" y2="79204"/>
                          <a14:foregroundMark x1="22813" y1="28761" x2="17083" y2="11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450" y="2428900"/>
              <a:ext cx="2225067" cy="10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047413B-5A13-4362-946C-CC3F0D0CD3B6}"/>
              </a:ext>
            </a:extLst>
          </p:cNvPr>
          <p:cNvSpPr/>
          <p:nvPr/>
        </p:nvSpPr>
        <p:spPr>
          <a:xfrm>
            <a:off x="378931" y="245164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หันขวับ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5A7D0-A907-4B5C-9CC2-106CC4FC6F2C}"/>
              </a:ext>
            </a:extLst>
          </p:cNvPr>
          <p:cNvSpPr/>
          <p:nvPr/>
        </p:nvSpPr>
        <p:spPr>
          <a:xfrm>
            <a:off x="2675875" y="245164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อ้อยควั่น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702471-B5E0-4D9F-B9D2-56C008886852}"/>
              </a:ext>
            </a:extLst>
          </p:cNvPr>
          <p:cNvSpPr/>
          <p:nvPr/>
        </p:nvSpPr>
        <p:spPr>
          <a:xfrm>
            <a:off x="4871229" y="2451648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คว้าไถ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D8BD2C-208C-4986-83D4-46BBECD8EEC7}"/>
              </a:ext>
            </a:extLst>
          </p:cNvPr>
          <p:cNvSpPr/>
          <p:nvPr/>
        </p:nvSpPr>
        <p:spPr>
          <a:xfrm>
            <a:off x="378931" y="3843642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ใจกว้าง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D2C2A1-EDBB-47F6-A3FC-A9A9632681CC}"/>
              </a:ext>
            </a:extLst>
          </p:cNvPr>
          <p:cNvSpPr/>
          <p:nvPr/>
        </p:nvSpPr>
        <p:spPr>
          <a:xfrm>
            <a:off x="2675875" y="3843642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แตงกวา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354A2D-5998-4097-92ED-0D2D4B901185}"/>
              </a:ext>
            </a:extLst>
          </p:cNvPr>
          <p:cNvSpPr/>
          <p:nvPr/>
        </p:nvSpPr>
        <p:spPr>
          <a:xfrm>
            <a:off x="4871229" y="3843642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ได้ความ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2669F3-3AD9-4F81-9FD1-ED6FF26C1219}"/>
              </a:ext>
            </a:extLst>
          </p:cNvPr>
          <p:cNvSpPr/>
          <p:nvPr/>
        </p:nvSpPr>
        <p:spPr>
          <a:xfrm>
            <a:off x="438196" y="5274015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ขวักไขว้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2BF25E-7412-4BAA-9D20-130A93AD1981}"/>
              </a:ext>
            </a:extLst>
          </p:cNvPr>
          <p:cNvSpPr/>
          <p:nvPr/>
        </p:nvSpPr>
        <p:spPr>
          <a:xfrm>
            <a:off x="2735140" y="5274015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นางกวัก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786488-E03D-481D-8E07-D97BD8A851AC}"/>
              </a:ext>
            </a:extLst>
          </p:cNvPr>
          <p:cNvSpPr/>
          <p:nvPr/>
        </p:nvSpPr>
        <p:spPr>
          <a:xfrm>
            <a:off x="4930494" y="5274015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ขวนขวาย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0D9EDF-7D6C-4F67-9795-4B51313439A6}"/>
              </a:ext>
            </a:extLst>
          </p:cNvPr>
          <p:cNvSpPr/>
          <p:nvPr/>
        </p:nvSpPr>
        <p:spPr>
          <a:xfrm>
            <a:off x="414945" y="6684930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9A2B-97C1-4BD0-9CFE-31D9F0B4BE30}"/>
              </a:ext>
            </a:extLst>
          </p:cNvPr>
          <p:cNvSpPr/>
          <p:nvPr/>
        </p:nvSpPr>
        <p:spPr>
          <a:xfrm>
            <a:off x="2711889" y="6684930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ปัดกวาด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70E365-C01A-43BB-A31B-802524845DCD}"/>
              </a:ext>
            </a:extLst>
          </p:cNvPr>
          <p:cNvSpPr/>
          <p:nvPr/>
        </p:nvSpPr>
        <p:spPr>
          <a:xfrm>
            <a:off x="4907243" y="6684930"/>
            <a:ext cx="1642880" cy="979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มือขวา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96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55400-42FA-4BF9-823A-0A1E128C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5CB68-14D0-446D-9BB5-88874592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3CAD36-4D3B-404E-8CC8-689DE744FFED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8B97E43-8357-4CE0-9807-CA2B90EE441D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DEC3CC8-EAF6-4852-9D69-EFE5B89899CA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84E976B-8BB4-4D08-8FC2-F59C7C314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F96037-8D43-47F4-8CEA-CC616090E0C5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ฝึกอ่านประโยค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6B694-0743-4F9D-AB4A-32653C6C01C1}"/>
              </a:ext>
            </a:extLst>
          </p:cNvPr>
          <p:cNvGrpSpPr/>
          <p:nvPr/>
        </p:nvGrpSpPr>
        <p:grpSpPr>
          <a:xfrm>
            <a:off x="479235" y="2533650"/>
            <a:ext cx="5899530" cy="692627"/>
            <a:chOff x="485775" y="1695450"/>
            <a:chExt cx="5195258" cy="12573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8D86FA-F3C3-4B06-B583-E8C5B35DA074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753F0D-72C0-4D93-9DA9-0CDA6CE628FB}"/>
                </a:ext>
              </a:extLst>
            </p:cNvPr>
            <p:cNvSpPr/>
            <p:nvPr/>
          </p:nvSpPr>
          <p:spPr>
            <a:xfrm>
              <a:off x="600577" y="1819275"/>
              <a:ext cx="4965653" cy="100964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8A35EF-34F6-485C-AE10-E23160040E02}"/>
              </a:ext>
            </a:extLst>
          </p:cNvPr>
          <p:cNvGrpSpPr/>
          <p:nvPr/>
        </p:nvGrpSpPr>
        <p:grpSpPr>
          <a:xfrm>
            <a:off x="479235" y="3573857"/>
            <a:ext cx="5899530" cy="692627"/>
            <a:chOff x="485775" y="1695450"/>
            <a:chExt cx="5195258" cy="1257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9297E85-C9B2-49FD-8141-7F5AC504EE70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6F3E7F8-D67C-4D69-AC86-1DFC275D5BF6}"/>
                </a:ext>
              </a:extLst>
            </p:cNvPr>
            <p:cNvSpPr/>
            <p:nvPr/>
          </p:nvSpPr>
          <p:spPr>
            <a:xfrm>
              <a:off x="600577" y="1819275"/>
              <a:ext cx="4965653" cy="100964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55FEF8-18C0-414F-BC93-58C3D07C6A64}"/>
              </a:ext>
            </a:extLst>
          </p:cNvPr>
          <p:cNvGrpSpPr/>
          <p:nvPr/>
        </p:nvGrpSpPr>
        <p:grpSpPr>
          <a:xfrm>
            <a:off x="479235" y="4688998"/>
            <a:ext cx="5899530" cy="692627"/>
            <a:chOff x="485775" y="1695450"/>
            <a:chExt cx="5195258" cy="1257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84F6F7F-727F-49A0-93D2-14148B2EEF10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30EB4D7-EA2B-4796-A5C9-52950C4E4FC8}"/>
                </a:ext>
              </a:extLst>
            </p:cNvPr>
            <p:cNvSpPr/>
            <p:nvPr/>
          </p:nvSpPr>
          <p:spPr>
            <a:xfrm>
              <a:off x="600577" y="1819275"/>
              <a:ext cx="4965653" cy="100964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A99D64-E106-4EFF-BDE3-D903A42AA829}"/>
              </a:ext>
            </a:extLst>
          </p:cNvPr>
          <p:cNvGrpSpPr/>
          <p:nvPr/>
        </p:nvGrpSpPr>
        <p:grpSpPr>
          <a:xfrm>
            <a:off x="479235" y="5759927"/>
            <a:ext cx="5899530" cy="692627"/>
            <a:chOff x="485775" y="1695450"/>
            <a:chExt cx="5195258" cy="12573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B525AB-A5DB-45AA-8AC1-DE86CA8F4AC2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7C6047D-9371-4EA4-B5CB-13B663474751}"/>
                </a:ext>
              </a:extLst>
            </p:cNvPr>
            <p:cNvSpPr/>
            <p:nvPr/>
          </p:nvSpPr>
          <p:spPr>
            <a:xfrm>
              <a:off x="600577" y="1819275"/>
              <a:ext cx="4965653" cy="100964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92F9CB-7375-4C52-9218-3E54612A3BBD}"/>
              </a:ext>
            </a:extLst>
          </p:cNvPr>
          <p:cNvGrpSpPr/>
          <p:nvPr/>
        </p:nvGrpSpPr>
        <p:grpSpPr>
          <a:xfrm>
            <a:off x="479235" y="6837518"/>
            <a:ext cx="5899530" cy="692627"/>
            <a:chOff x="485775" y="1695450"/>
            <a:chExt cx="5195258" cy="1257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C1DF0C4-9677-4414-9B2E-B2D41BF885ED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2450D17-B605-4D1C-9BD9-F79004B61E8F}"/>
                </a:ext>
              </a:extLst>
            </p:cNvPr>
            <p:cNvSpPr/>
            <p:nvPr/>
          </p:nvSpPr>
          <p:spPr>
            <a:xfrm>
              <a:off x="600577" y="1819275"/>
              <a:ext cx="4965653" cy="100964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06AF3F0-BACC-42CA-BF18-5E891F4836BB}"/>
              </a:ext>
            </a:extLst>
          </p:cNvPr>
          <p:cNvSpPr/>
          <p:nvPr/>
        </p:nvSpPr>
        <p:spPr>
          <a:xfrm>
            <a:off x="0" y="2317272"/>
            <a:ext cx="6858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คุณครูปลูกแตงกวากับนักเรียนโรงเรียนบ้านกัน</a:t>
            </a:r>
            <a:r>
              <a:rPr lang="th-TH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รียง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499C71-245B-437C-9D6B-7B07A81B2773}"/>
              </a:ext>
            </a:extLst>
          </p:cNvPr>
          <p:cNvSpPr/>
          <p:nvPr/>
        </p:nvSpPr>
        <p:spPr>
          <a:xfrm>
            <a:off x="0" y="3385504"/>
            <a:ext cx="6858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คุณลุงเลี้ยงควายอยู่หลายตัวกลางทุ่งนาหลังบ้าน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89BAB7-3FE0-440C-AF4E-F8130540FD46}"/>
              </a:ext>
            </a:extLst>
          </p:cNvPr>
          <p:cNvSpPr/>
          <p:nvPr/>
        </p:nvSpPr>
        <p:spPr>
          <a:xfrm>
            <a:off x="0" y="4476006"/>
            <a:ext cx="6858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ๆ ไกวชิงช้าอยู่ข้างสวนครัว ส่วนพ่อแม่นั่งร้องเพลง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307E57-9F26-4329-8229-F7A4D9B1EC0F}"/>
              </a:ext>
            </a:extLst>
          </p:cNvPr>
          <p:cNvSpPr/>
          <p:nvPr/>
        </p:nvSpPr>
        <p:spPr>
          <a:xfrm>
            <a:off x="0" y="5566508"/>
            <a:ext cx="6858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สมชายวิ่งหนีสุนัข เขาจึงหกล้ม ขามีบาดแผลขนาดใหญ่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69C2B7-FD91-4DBC-AA78-15B1B957401B}"/>
              </a:ext>
            </a:extLst>
          </p:cNvPr>
          <p:cNvSpPr/>
          <p:nvPr/>
        </p:nvSpPr>
        <p:spPr>
          <a:xfrm>
            <a:off x="0" y="6634462"/>
            <a:ext cx="6858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พ่อหว่านแหได้ปลาช่อนมาเต็มตะกร้า ทุกคนดีใจมาก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86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ฝึกอ่านเรื่องราว</a:t>
            </a:r>
            <a:endParaRPr lang="en-US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EBBCAB-EA39-4AA6-86F6-93726ED9F7E3}"/>
              </a:ext>
            </a:extLst>
          </p:cNvPr>
          <p:cNvSpPr/>
          <p:nvPr/>
        </p:nvSpPr>
        <p:spPr>
          <a:xfrm>
            <a:off x="457200" y="2235543"/>
            <a:ext cx="5943600" cy="5565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59ACFF4-9092-4455-B6BD-B97E9B4E8CBA}"/>
              </a:ext>
            </a:extLst>
          </p:cNvPr>
          <p:cNvSpPr/>
          <p:nvPr/>
        </p:nvSpPr>
        <p:spPr>
          <a:xfrm>
            <a:off x="632254" y="2360745"/>
            <a:ext cx="5593492" cy="5309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2EAFC3-56D4-49AB-934E-B9E892C01A58}"/>
              </a:ext>
            </a:extLst>
          </p:cNvPr>
          <p:cNvSpPr/>
          <p:nvPr/>
        </p:nvSpPr>
        <p:spPr>
          <a:xfrm>
            <a:off x="831371" y="2573342"/>
            <a:ext cx="5328930" cy="501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นานมาแล้ว ในหมู่บ้านเล็ก ๆ หลังเขา มีอาชีพสานตะกร้าขาย เด็ก ๆ ส่วนมากเข้าเรียนที่ศาลากลางหมู่บ้าน มีครูจากที่ต่าง ๆ อาสามาสอน ช่วงพักเที่ยงจะมีเสียงเป่าแตรเพื่อให้เด็ก ๆ มารับประทานอาหาร ผู้ปกครองมีความลำบากตรากตรำ ไม่มีเงินส่งลูกเข้าไปเรียนในเมือง แม่ครูจะอบรมสั่งสอนนักเรียนให้เป็นเด็กดี เสาร์อาทิตย์นักเรียนจะไปช่วยผู้ปกครองปลูกผักและจับปลาช่อนตามคลองมาขาย เป็นวิถีชีวิตที่ทุกคนมีความสุข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48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790569" y="493229"/>
            <a:ext cx="37554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จับคู่คำกับภาพ</a:t>
            </a:r>
            <a:endParaRPr lang="en-US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59ACFF4-9092-4455-B6BD-B97E9B4E8CBA}"/>
              </a:ext>
            </a:extLst>
          </p:cNvPr>
          <p:cNvSpPr/>
          <p:nvPr/>
        </p:nvSpPr>
        <p:spPr>
          <a:xfrm>
            <a:off x="632254" y="2360745"/>
            <a:ext cx="5593492" cy="5848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0B529D-71B6-4A4A-A3BE-ABE58E4FCA1B}"/>
              </a:ext>
            </a:extLst>
          </p:cNvPr>
          <p:cNvSpPr/>
          <p:nvPr/>
        </p:nvSpPr>
        <p:spPr>
          <a:xfrm>
            <a:off x="1786567" y="2006048"/>
            <a:ext cx="3284865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9FD18-DE36-4410-9E7C-397F4CC1FAB2}"/>
              </a:ext>
            </a:extLst>
          </p:cNvPr>
          <p:cNvSpPr/>
          <p:nvPr/>
        </p:nvSpPr>
        <p:spPr>
          <a:xfrm>
            <a:off x="827370" y="2006048"/>
            <a:ext cx="519525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กระบุง   ตะกร้า   บาดแผล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หัวปลี   กวางป่า   ควันไฟ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กระบุงไม้ไผ่ กระบุงใส่เงิน กระบุงเก็บเงิน รูปทรงกลม ขนาดกว้าง 22 cm สูง  15.5 cm ใช้เก็บแยกเงินเหรียญกับธนบัตร Woven bamboo | Lazada.co.th">
            <a:extLst>
              <a:ext uri="{FF2B5EF4-FFF2-40B4-BE49-F238E27FC236}">
                <a16:creationId xmlns:a16="http://schemas.microsoft.com/office/drawing/2014/main" id="{3F274C11-9B5A-44E4-A565-F394AF8C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6" y="5507739"/>
            <a:ext cx="1405267" cy="14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ตะกร้า ตะกร้าหวาย แยก - ภาพฟรีบน Pixabay">
            <a:extLst>
              <a:ext uri="{FF2B5EF4-FFF2-40B4-BE49-F238E27FC236}">
                <a16:creationId xmlns:a16="http://schemas.microsoft.com/office/drawing/2014/main" id="{12AC08D5-00F6-49F5-9A18-ECECBAC8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98" y="320776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ฟรี องค์ประกอบการค้าสัตว์ป่าสัตว์เวกเตอร์กวาง PNG &amp; AI ภาพ ดาวน์โหลด _  ขนาด2000 × 2000px,ID832328521 - Lovepik">
            <a:extLst>
              <a:ext uri="{FF2B5EF4-FFF2-40B4-BE49-F238E27FC236}">
                <a16:creationId xmlns:a16="http://schemas.microsoft.com/office/drawing/2014/main" id="{BE36F0EF-43F0-4AE2-A3A6-14D939BD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9" y="2966616"/>
            <a:ext cx="1779962" cy="1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แผลสด ภาพถ่ายสต็อก แผลสด รูปภาพปลอดค่าลิขสิทธิ์ | Depositphotos®">
            <a:extLst>
              <a:ext uri="{FF2B5EF4-FFF2-40B4-BE49-F238E27FC236}">
                <a16:creationId xmlns:a16="http://schemas.microsoft.com/office/drawing/2014/main" id="{F7D23344-4834-437B-BD21-1C08A2F7D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2" t="19019" r="25342"/>
          <a:stretch/>
        </p:blipFill>
        <p:spPr bwMode="auto">
          <a:xfrm>
            <a:off x="2992675" y="3522794"/>
            <a:ext cx="81789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หลากหลายประโยชน์จากหัวปลี - Gourmet &amp; Cuisine Magazine">
            <a:extLst>
              <a:ext uri="{FF2B5EF4-FFF2-40B4-BE49-F238E27FC236}">
                <a16:creationId xmlns:a16="http://schemas.microsoft.com/office/drawing/2014/main" id="{8403D8D1-BEA8-4B36-BBE5-9DC2A79B5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11973" r="15217" b="19942"/>
          <a:stretch/>
        </p:blipFill>
        <p:spPr bwMode="auto">
          <a:xfrm>
            <a:off x="2659549" y="5758379"/>
            <a:ext cx="1363755" cy="9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ภาคเหนือ เตรียมรับมือ ไฟป่าและหมอกควัน - Thaihealth.or.th |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1990C4C5-948C-4886-B6BC-31DC92B4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58" y="5758379"/>
            <a:ext cx="1270944" cy="9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กลุ่ม 119">
            <a:extLst>
              <a:ext uri="{FF2B5EF4-FFF2-40B4-BE49-F238E27FC236}">
                <a16:creationId xmlns:a16="http://schemas.microsoft.com/office/drawing/2014/main" id="{CE45D2E6-7B7F-41DF-97C1-43E1830778E7}"/>
              </a:ext>
            </a:extLst>
          </p:cNvPr>
          <p:cNvGrpSpPr/>
          <p:nvPr/>
        </p:nvGrpSpPr>
        <p:grpSpPr>
          <a:xfrm>
            <a:off x="902376" y="4886758"/>
            <a:ext cx="1186180" cy="350126"/>
            <a:chOff x="0" y="0"/>
            <a:chExt cx="2948153" cy="197510"/>
          </a:xfrm>
        </p:grpSpPr>
        <p:cxnSp>
          <p:nvCxnSpPr>
            <p:cNvPr id="24" name="ตัวเชื่อมต่อตรง 120">
              <a:extLst>
                <a:ext uri="{FF2B5EF4-FFF2-40B4-BE49-F238E27FC236}">
                  <a16:creationId xmlns:a16="http://schemas.microsoft.com/office/drawing/2014/main" id="{0EE336D2-0AE1-457C-BDA5-40F5E86BC6B8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121">
              <a:extLst>
                <a:ext uri="{FF2B5EF4-FFF2-40B4-BE49-F238E27FC236}">
                  <a16:creationId xmlns:a16="http://schemas.microsoft.com/office/drawing/2014/main" id="{536AD0FF-FB12-4293-A4D2-114464CDB0F3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122">
              <a:extLst>
                <a:ext uri="{FF2B5EF4-FFF2-40B4-BE49-F238E27FC236}">
                  <a16:creationId xmlns:a16="http://schemas.microsoft.com/office/drawing/2014/main" id="{B77C537F-9FA5-4426-9EF8-899F326D6B90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123">
              <a:extLst>
                <a:ext uri="{FF2B5EF4-FFF2-40B4-BE49-F238E27FC236}">
                  <a16:creationId xmlns:a16="http://schemas.microsoft.com/office/drawing/2014/main" id="{BB35F45B-1174-4768-8312-DC0AE6CCABF8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124">
              <a:extLst>
                <a:ext uri="{FF2B5EF4-FFF2-40B4-BE49-F238E27FC236}">
                  <a16:creationId xmlns:a16="http://schemas.microsoft.com/office/drawing/2014/main" id="{944181A7-EEB7-45DF-AA88-C951B55464A1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กลุ่ม 119">
            <a:extLst>
              <a:ext uri="{FF2B5EF4-FFF2-40B4-BE49-F238E27FC236}">
                <a16:creationId xmlns:a16="http://schemas.microsoft.com/office/drawing/2014/main" id="{88BC1AC1-0485-4BAE-A02F-02927B6364FC}"/>
              </a:ext>
            </a:extLst>
          </p:cNvPr>
          <p:cNvGrpSpPr/>
          <p:nvPr/>
        </p:nvGrpSpPr>
        <p:grpSpPr>
          <a:xfrm>
            <a:off x="2913745" y="4864731"/>
            <a:ext cx="1186180" cy="350126"/>
            <a:chOff x="0" y="0"/>
            <a:chExt cx="2948153" cy="197510"/>
          </a:xfrm>
        </p:grpSpPr>
        <p:cxnSp>
          <p:nvCxnSpPr>
            <p:cNvPr id="30" name="ตัวเชื่อมต่อตรง 120">
              <a:extLst>
                <a:ext uri="{FF2B5EF4-FFF2-40B4-BE49-F238E27FC236}">
                  <a16:creationId xmlns:a16="http://schemas.microsoft.com/office/drawing/2014/main" id="{40F7FFAB-AD8C-42F2-B2B6-A6A46FD00F7D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121">
              <a:extLst>
                <a:ext uri="{FF2B5EF4-FFF2-40B4-BE49-F238E27FC236}">
                  <a16:creationId xmlns:a16="http://schemas.microsoft.com/office/drawing/2014/main" id="{8AAE4DD5-D0F9-464B-BFC6-682EDD765A78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122">
              <a:extLst>
                <a:ext uri="{FF2B5EF4-FFF2-40B4-BE49-F238E27FC236}">
                  <a16:creationId xmlns:a16="http://schemas.microsoft.com/office/drawing/2014/main" id="{91128C3C-86CF-4410-9E2D-44D567EACCD8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123">
              <a:extLst>
                <a:ext uri="{FF2B5EF4-FFF2-40B4-BE49-F238E27FC236}">
                  <a16:creationId xmlns:a16="http://schemas.microsoft.com/office/drawing/2014/main" id="{783E1BAF-9650-4E93-A183-FC5AFF730449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124">
              <a:extLst>
                <a:ext uri="{FF2B5EF4-FFF2-40B4-BE49-F238E27FC236}">
                  <a16:creationId xmlns:a16="http://schemas.microsoft.com/office/drawing/2014/main" id="{E61A952C-80DE-4151-AA2A-76BC3FA91DA6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กลุ่ม 119">
            <a:extLst>
              <a:ext uri="{FF2B5EF4-FFF2-40B4-BE49-F238E27FC236}">
                <a16:creationId xmlns:a16="http://schemas.microsoft.com/office/drawing/2014/main" id="{4CDC0B6B-8DA8-4C2C-B536-359776A5FF7A}"/>
              </a:ext>
            </a:extLst>
          </p:cNvPr>
          <p:cNvGrpSpPr/>
          <p:nvPr/>
        </p:nvGrpSpPr>
        <p:grpSpPr>
          <a:xfrm>
            <a:off x="4740322" y="4864731"/>
            <a:ext cx="1186180" cy="350126"/>
            <a:chOff x="0" y="0"/>
            <a:chExt cx="2948153" cy="197510"/>
          </a:xfrm>
        </p:grpSpPr>
        <p:cxnSp>
          <p:nvCxnSpPr>
            <p:cNvPr id="36" name="ตัวเชื่อมต่อตรง 120">
              <a:extLst>
                <a:ext uri="{FF2B5EF4-FFF2-40B4-BE49-F238E27FC236}">
                  <a16:creationId xmlns:a16="http://schemas.microsoft.com/office/drawing/2014/main" id="{A6301C49-8724-4EC2-89C2-72E8ED168959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121">
              <a:extLst>
                <a:ext uri="{FF2B5EF4-FFF2-40B4-BE49-F238E27FC236}">
                  <a16:creationId xmlns:a16="http://schemas.microsoft.com/office/drawing/2014/main" id="{E145BA8C-E8A5-48C7-A6A6-0D7F29E8CF6D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122">
              <a:extLst>
                <a:ext uri="{FF2B5EF4-FFF2-40B4-BE49-F238E27FC236}">
                  <a16:creationId xmlns:a16="http://schemas.microsoft.com/office/drawing/2014/main" id="{3C402DE4-3A3E-42DF-8CA9-43522CE11FA2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123">
              <a:extLst>
                <a:ext uri="{FF2B5EF4-FFF2-40B4-BE49-F238E27FC236}">
                  <a16:creationId xmlns:a16="http://schemas.microsoft.com/office/drawing/2014/main" id="{1998A343-919D-4C0D-83CF-E745E823E671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124">
              <a:extLst>
                <a:ext uri="{FF2B5EF4-FFF2-40B4-BE49-F238E27FC236}">
                  <a16:creationId xmlns:a16="http://schemas.microsoft.com/office/drawing/2014/main" id="{4D244579-81C9-418A-AB33-4C3CDB82A54C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กลุ่ม 119">
            <a:extLst>
              <a:ext uri="{FF2B5EF4-FFF2-40B4-BE49-F238E27FC236}">
                <a16:creationId xmlns:a16="http://schemas.microsoft.com/office/drawing/2014/main" id="{1A358B4C-7BBE-4E03-A1BE-137B9B55D4EF}"/>
              </a:ext>
            </a:extLst>
          </p:cNvPr>
          <p:cNvGrpSpPr/>
          <p:nvPr/>
        </p:nvGrpSpPr>
        <p:grpSpPr>
          <a:xfrm>
            <a:off x="902376" y="7073188"/>
            <a:ext cx="1186180" cy="350126"/>
            <a:chOff x="0" y="0"/>
            <a:chExt cx="2948153" cy="197510"/>
          </a:xfrm>
        </p:grpSpPr>
        <p:cxnSp>
          <p:nvCxnSpPr>
            <p:cNvPr id="42" name="ตัวเชื่อมต่อตรง 120">
              <a:extLst>
                <a:ext uri="{FF2B5EF4-FFF2-40B4-BE49-F238E27FC236}">
                  <a16:creationId xmlns:a16="http://schemas.microsoft.com/office/drawing/2014/main" id="{8A1E31E0-48DF-4B61-9263-748944E650E2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121">
              <a:extLst>
                <a:ext uri="{FF2B5EF4-FFF2-40B4-BE49-F238E27FC236}">
                  <a16:creationId xmlns:a16="http://schemas.microsoft.com/office/drawing/2014/main" id="{86D38842-66A2-488C-BC66-1C15F9569635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122">
              <a:extLst>
                <a:ext uri="{FF2B5EF4-FFF2-40B4-BE49-F238E27FC236}">
                  <a16:creationId xmlns:a16="http://schemas.microsoft.com/office/drawing/2014/main" id="{411BC2E9-E571-4BD4-B77F-B6617691A02F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123">
              <a:extLst>
                <a:ext uri="{FF2B5EF4-FFF2-40B4-BE49-F238E27FC236}">
                  <a16:creationId xmlns:a16="http://schemas.microsoft.com/office/drawing/2014/main" id="{79F1EDF4-6D87-4AF0-81EA-7BE1EFA81260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124">
              <a:extLst>
                <a:ext uri="{FF2B5EF4-FFF2-40B4-BE49-F238E27FC236}">
                  <a16:creationId xmlns:a16="http://schemas.microsoft.com/office/drawing/2014/main" id="{627C87F5-DFB8-4E74-BF7B-8F393F033E64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กลุ่ม 119">
            <a:extLst>
              <a:ext uri="{FF2B5EF4-FFF2-40B4-BE49-F238E27FC236}">
                <a16:creationId xmlns:a16="http://schemas.microsoft.com/office/drawing/2014/main" id="{BF335D96-4DC0-49B5-9D38-07A0EA2BE0F1}"/>
              </a:ext>
            </a:extLst>
          </p:cNvPr>
          <p:cNvGrpSpPr/>
          <p:nvPr/>
        </p:nvGrpSpPr>
        <p:grpSpPr>
          <a:xfrm>
            <a:off x="2913745" y="7051161"/>
            <a:ext cx="1186180" cy="350126"/>
            <a:chOff x="0" y="0"/>
            <a:chExt cx="2948153" cy="197510"/>
          </a:xfrm>
        </p:grpSpPr>
        <p:cxnSp>
          <p:nvCxnSpPr>
            <p:cNvPr id="50" name="ตัวเชื่อมต่อตรง 120">
              <a:extLst>
                <a:ext uri="{FF2B5EF4-FFF2-40B4-BE49-F238E27FC236}">
                  <a16:creationId xmlns:a16="http://schemas.microsoft.com/office/drawing/2014/main" id="{9F050A0D-7075-458E-A637-DEAB99EBBFA1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121">
              <a:extLst>
                <a:ext uri="{FF2B5EF4-FFF2-40B4-BE49-F238E27FC236}">
                  <a16:creationId xmlns:a16="http://schemas.microsoft.com/office/drawing/2014/main" id="{3F1110A8-50B0-4714-86CC-7E24345438AF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122">
              <a:extLst>
                <a:ext uri="{FF2B5EF4-FFF2-40B4-BE49-F238E27FC236}">
                  <a16:creationId xmlns:a16="http://schemas.microsoft.com/office/drawing/2014/main" id="{03A85700-751D-4994-AA9C-04D0A17DB8C9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123">
              <a:extLst>
                <a:ext uri="{FF2B5EF4-FFF2-40B4-BE49-F238E27FC236}">
                  <a16:creationId xmlns:a16="http://schemas.microsoft.com/office/drawing/2014/main" id="{A8321D09-880C-4110-978B-A50DC855D835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124">
              <a:extLst>
                <a:ext uri="{FF2B5EF4-FFF2-40B4-BE49-F238E27FC236}">
                  <a16:creationId xmlns:a16="http://schemas.microsoft.com/office/drawing/2014/main" id="{59618658-3723-44A8-B206-7B01D006896F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กลุ่ม 119">
            <a:extLst>
              <a:ext uri="{FF2B5EF4-FFF2-40B4-BE49-F238E27FC236}">
                <a16:creationId xmlns:a16="http://schemas.microsoft.com/office/drawing/2014/main" id="{7142B2AD-8D03-4C9B-B8DF-F292257D2187}"/>
              </a:ext>
            </a:extLst>
          </p:cNvPr>
          <p:cNvGrpSpPr/>
          <p:nvPr/>
        </p:nvGrpSpPr>
        <p:grpSpPr>
          <a:xfrm>
            <a:off x="4740322" y="7051161"/>
            <a:ext cx="1186180" cy="350126"/>
            <a:chOff x="0" y="0"/>
            <a:chExt cx="2948153" cy="197510"/>
          </a:xfrm>
        </p:grpSpPr>
        <p:cxnSp>
          <p:nvCxnSpPr>
            <p:cNvPr id="56" name="ตัวเชื่อมต่อตรง 120">
              <a:extLst>
                <a:ext uri="{FF2B5EF4-FFF2-40B4-BE49-F238E27FC236}">
                  <a16:creationId xmlns:a16="http://schemas.microsoft.com/office/drawing/2014/main" id="{C1BD29DD-71F5-4DE0-AC90-E65608D2514E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121">
              <a:extLst>
                <a:ext uri="{FF2B5EF4-FFF2-40B4-BE49-F238E27FC236}">
                  <a16:creationId xmlns:a16="http://schemas.microsoft.com/office/drawing/2014/main" id="{D3515EA7-03FA-497D-971B-FCD0585278DB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122">
              <a:extLst>
                <a:ext uri="{FF2B5EF4-FFF2-40B4-BE49-F238E27FC236}">
                  <a16:creationId xmlns:a16="http://schemas.microsoft.com/office/drawing/2014/main" id="{676D02A3-1477-4209-A4D3-47E0E8684DFE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123">
              <a:extLst>
                <a:ext uri="{FF2B5EF4-FFF2-40B4-BE49-F238E27FC236}">
                  <a16:creationId xmlns:a16="http://schemas.microsoft.com/office/drawing/2014/main" id="{2A40ECCA-55A9-4510-AB61-C1DF4F49DB39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124">
              <a:extLst>
                <a:ext uri="{FF2B5EF4-FFF2-40B4-BE49-F238E27FC236}">
                  <a16:creationId xmlns:a16="http://schemas.microsoft.com/office/drawing/2014/main" id="{1CB6AA9F-02E2-4CF2-A873-6601F96F799D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กลุ่ม 119">
            <a:extLst>
              <a:ext uri="{FF2B5EF4-FFF2-40B4-BE49-F238E27FC236}">
                <a16:creationId xmlns:a16="http://schemas.microsoft.com/office/drawing/2014/main" id="{43326212-A7CD-458D-96B3-0E36FDC08BFA}"/>
              </a:ext>
            </a:extLst>
          </p:cNvPr>
          <p:cNvGrpSpPr/>
          <p:nvPr/>
        </p:nvGrpSpPr>
        <p:grpSpPr>
          <a:xfrm>
            <a:off x="137418" y="9444255"/>
            <a:ext cx="5195258" cy="315067"/>
            <a:chOff x="0" y="0"/>
            <a:chExt cx="2948153" cy="197510"/>
          </a:xfrm>
        </p:grpSpPr>
        <p:cxnSp>
          <p:nvCxnSpPr>
            <p:cNvPr id="62" name="ตัวเชื่อมต่อตรง 120">
              <a:extLst>
                <a:ext uri="{FF2B5EF4-FFF2-40B4-BE49-F238E27FC236}">
                  <a16:creationId xmlns:a16="http://schemas.microsoft.com/office/drawing/2014/main" id="{2F66033F-0B40-4855-A46A-EBB53E3B094B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121">
              <a:extLst>
                <a:ext uri="{FF2B5EF4-FFF2-40B4-BE49-F238E27FC236}">
                  <a16:creationId xmlns:a16="http://schemas.microsoft.com/office/drawing/2014/main" id="{4A4AFE40-1197-40B6-984C-05E44B435E0F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122">
              <a:extLst>
                <a:ext uri="{FF2B5EF4-FFF2-40B4-BE49-F238E27FC236}">
                  <a16:creationId xmlns:a16="http://schemas.microsoft.com/office/drawing/2014/main" id="{B850CF5A-AE31-42B6-BAA7-6E3052D849E6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123">
              <a:extLst>
                <a:ext uri="{FF2B5EF4-FFF2-40B4-BE49-F238E27FC236}">
                  <a16:creationId xmlns:a16="http://schemas.microsoft.com/office/drawing/2014/main" id="{ACA15D03-0135-47C8-9328-16BECA9394F8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124">
              <a:extLst>
                <a:ext uri="{FF2B5EF4-FFF2-40B4-BE49-F238E27FC236}">
                  <a16:creationId xmlns:a16="http://schemas.microsoft.com/office/drawing/2014/main" id="{1CBBF144-F177-4793-900C-1902DBF7A22F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29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038224" y="493229"/>
            <a:ext cx="498440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แต่งประโยคจากคำที่กำหนดให้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59ACFF4-9092-4455-B6BD-B97E9B4E8CBA}"/>
              </a:ext>
            </a:extLst>
          </p:cNvPr>
          <p:cNvSpPr/>
          <p:nvPr/>
        </p:nvSpPr>
        <p:spPr>
          <a:xfrm>
            <a:off x="632254" y="2360745"/>
            <a:ext cx="5593492" cy="5848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0B529D-71B6-4A4A-A3BE-ABE58E4FCA1B}"/>
              </a:ext>
            </a:extLst>
          </p:cNvPr>
          <p:cNvSpPr/>
          <p:nvPr/>
        </p:nvSpPr>
        <p:spPr>
          <a:xfrm>
            <a:off x="1786567" y="2006048"/>
            <a:ext cx="3284865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9FD18-DE36-4410-9E7C-397F4CC1FAB2}"/>
              </a:ext>
            </a:extLst>
          </p:cNvPr>
          <p:cNvSpPr/>
          <p:nvPr/>
        </p:nvSpPr>
        <p:spPr>
          <a:xfrm>
            <a:off x="827370" y="2006048"/>
            <a:ext cx="519525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กระบุง   ตะกร้า   บาดแผล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หัวปลี   กวางป่า   ควันไฟ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กลุ่ม 119">
            <a:extLst>
              <a:ext uri="{FF2B5EF4-FFF2-40B4-BE49-F238E27FC236}">
                <a16:creationId xmlns:a16="http://schemas.microsoft.com/office/drawing/2014/main" id="{1A358B4C-7BBE-4E03-A1BE-137B9B55D4EF}"/>
              </a:ext>
            </a:extLst>
          </p:cNvPr>
          <p:cNvGrpSpPr/>
          <p:nvPr/>
        </p:nvGrpSpPr>
        <p:grpSpPr>
          <a:xfrm>
            <a:off x="827370" y="3920774"/>
            <a:ext cx="5195258" cy="315067"/>
            <a:chOff x="0" y="0"/>
            <a:chExt cx="2948153" cy="197510"/>
          </a:xfrm>
        </p:grpSpPr>
        <p:cxnSp>
          <p:nvCxnSpPr>
            <p:cNvPr id="42" name="ตัวเชื่อมต่อตรง 120">
              <a:extLst>
                <a:ext uri="{FF2B5EF4-FFF2-40B4-BE49-F238E27FC236}">
                  <a16:creationId xmlns:a16="http://schemas.microsoft.com/office/drawing/2014/main" id="{8A1E31E0-48DF-4B61-9263-748944E650E2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121">
              <a:extLst>
                <a:ext uri="{FF2B5EF4-FFF2-40B4-BE49-F238E27FC236}">
                  <a16:creationId xmlns:a16="http://schemas.microsoft.com/office/drawing/2014/main" id="{86D38842-66A2-488C-BC66-1C15F9569635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122">
              <a:extLst>
                <a:ext uri="{FF2B5EF4-FFF2-40B4-BE49-F238E27FC236}">
                  <a16:creationId xmlns:a16="http://schemas.microsoft.com/office/drawing/2014/main" id="{411BC2E9-E571-4BD4-B77F-B6617691A02F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123">
              <a:extLst>
                <a:ext uri="{FF2B5EF4-FFF2-40B4-BE49-F238E27FC236}">
                  <a16:creationId xmlns:a16="http://schemas.microsoft.com/office/drawing/2014/main" id="{79F1EDF4-6D87-4AF0-81EA-7BE1EFA81260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124">
              <a:extLst>
                <a:ext uri="{FF2B5EF4-FFF2-40B4-BE49-F238E27FC236}">
                  <a16:creationId xmlns:a16="http://schemas.microsoft.com/office/drawing/2014/main" id="{627C87F5-DFB8-4E74-BF7B-8F393F033E64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กลุ่ม 119">
            <a:extLst>
              <a:ext uri="{FF2B5EF4-FFF2-40B4-BE49-F238E27FC236}">
                <a16:creationId xmlns:a16="http://schemas.microsoft.com/office/drawing/2014/main" id="{6A89B74B-B8E6-45D8-B35D-81D78EE63C73}"/>
              </a:ext>
            </a:extLst>
          </p:cNvPr>
          <p:cNvGrpSpPr/>
          <p:nvPr/>
        </p:nvGrpSpPr>
        <p:grpSpPr>
          <a:xfrm>
            <a:off x="837480" y="4539698"/>
            <a:ext cx="5195258" cy="315067"/>
            <a:chOff x="0" y="0"/>
            <a:chExt cx="2948153" cy="197510"/>
          </a:xfrm>
        </p:grpSpPr>
        <p:cxnSp>
          <p:nvCxnSpPr>
            <p:cNvPr id="62" name="ตัวเชื่อมต่อตรง 120">
              <a:extLst>
                <a:ext uri="{FF2B5EF4-FFF2-40B4-BE49-F238E27FC236}">
                  <a16:creationId xmlns:a16="http://schemas.microsoft.com/office/drawing/2014/main" id="{6A36E81E-48DF-488F-A759-80068741D35A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121">
              <a:extLst>
                <a:ext uri="{FF2B5EF4-FFF2-40B4-BE49-F238E27FC236}">
                  <a16:creationId xmlns:a16="http://schemas.microsoft.com/office/drawing/2014/main" id="{69AC1D80-66A1-47E4-A36A-9484A806D85E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122">
              <a:extLst>
                <a:ext uri="{FF2B5EF4-FFF2-40B4-BE49-F238E27FC236}">
                  <a16:creationId xmlns:a16="http://schemas.microsoft.com/office/drawing/2014/main" id="{B278C199-7921-472F-A459-1666C1912878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123">
              <a:extLst>
                <a:ext uri="{FF2B5EF4-FFF2-40B4-BE49-F238E27FC236}">
                  <a16:creationId xmlns:a16="http://schemas.microsoft.com/office/drawing/2014/main" id="{1C203A57-6DF3-4193-8292-740EF1EA9D5A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124">
              <a:extLst>
                <a:ext uri="{FF2B5EF4-FFF2-40B4-BE49-F238E27FC236}">
                  <a16:creationId xmlns:a16="http://schemas.microsoft.com/office/drawing/2014/main" id="{97D25375-2337-43E8-86D0-ABF8C13A920A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กลุ่ม 119">
            <a:extLst>
              <a:ext uri="{FF2B5EF4-FFF2-40B4-BE49-F238E27FC236}">
                <a16:creationId xmlns:a16="http://schemas.microsoft.com/office/drawing/2014/main" id="{765390A3-7B75-4681-962E-ECD4AAF7FAAF}"/>
              </a:ext>
            </a:extLst>
          </p:cNvPr>
          <p:cNvGrpSpPr/>
          <p:nvPr/>
        </p:nvGrpSpPr>
        <p:grpSpPr>
          <a:xfrm>
            <a:off x="820924" y="5153782"/>
            <a:ext cx="5195258" cy="315067"/>
            <a:chOff x="0" y="0"/>
            <a:chExt cx="2948153" cy="197510"/>
          </a:xfrm>
        </p:grpSpPr>
        <p:cxnSp>
          <p:nvCxnSpPr>
            <p:cNvPr id="68" name="ตัวเชื่อมต่อตรง 120">
              <a:extLst>
                <a:ext uri="{FF2B5EF4-FFF2-40B4-BE49-F238E27FC236}">
                  <a16:creationId xmlns:a16="http://schemas.microsoft.com/office/drawing/2014/main" id="{CDAFEE5B-7B0C-4095-974A-BBC93B384183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121">
              <a:extLst>
                <a:ext uri="{FF2B5EF4-FFF2-40B4-BE49-F238E27FC236}">
                  <a16:creationId xmlns:a16="http://schemas.microsoft.com/office/drawing/2014/main" id="{EA182C94-465C-4FD9-A6A2-AB2437CEAF32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122">
              <a:extLst>
                <a:ext uri="{FF2B5EF4-FFF2-40B4-BE49-F238E27FC236}">
                  <a16:creationId xmlns:a16="http://schemas.microsoft.com/office/drawing/2014/main" id="{7A3BC626-05DB-4546-AF01-E673FCF4F4A0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123">
              <a:extLst>
                <a:ext uri="{FF2B5EF4-FFF2-40B4-BE49-F238E27FC236}">
                  <a16:creationId xmlns:a16="http://schemas.microsoft.com/office/drawing/2014/main" id="{58E5DEDF-89A7-4A1F-89B9-0072D2D543B5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124">
              <a:extLst>
                <a:ext uri="{FF2B5EF4-FFF2-40B4-BE49-F238E27FC236}">
                  <a16:creationId xmlns:a16="http://schemas.microsoft.com/office/drawing/2014/main" id="{E82EC862-757A-49F6-AE29-E81F88054FF3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กลุ่ม 119">
            <a:extLst>
              <a:ext uri="{FF2B5EF4-FFF2-40B4-BE49-F238E27FC236}">
                <a16:creationId xmlns:a16="http://schemas.microsoft.com/office/drawing/2014/main" id="{726E9794-29DB-4769-B248-859D1A4E0A4F}"/>
              </a:ext>
            </a:extLst>
          </p:cNvPr>
          <p:cNvGrpSpPr/>
          <p:nvPr/>
        </p:nvGrpSpPr>
        <p:grpSpPr>
          <a:xfrm>
            <a:off x="837480" y="5784661"/>
            <a:ext cx="5195258" cy="315067"/>
            <a:chOff x="0" y="0"/>
            <a:chExt cx="2948153" cy="197510"/>
          </a:xfrm>
        </p:grpSpPr>
        <p:cxnSp>
          <p:nvCxnSpPr>
            <p:cNvPr id="74" name="ตัวเชื่อมต่อตรง 120">
              <a:extLst>
                <a:ext uri="{FF2B5EF4-FFF2-40B4-BE49-F238E27FC236}">
                  <a16:creationId xmlns:a16="http://schemas.microsoft.com/office/drawing/2014/main" id="{0BC3DB84-E579-44CB-9D25-1433082590F7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121">
              <a:extLst>
                <a:ext uri="{FF2B5EF4-FFF2-40B4-BE49-F238E27FC236}">
                  <a16:creationId xmlns:a16="http://schemas.microsoft.com/office/drawing/2014/main" id="{2A85302D-954D-4C7D-93B1-269E5328F709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122">
              <a:extLst>
                <a:ext uri="{FF2B5EF4-FFF2-40B4-BE49-F238E27FC236}">
                  <a16:creationId xmlns:a16="http://schemas.microsoft.com/office/drawing/2014/main" id="{E6240FEB-E85C-44CA-8C58-DFDC06610C9C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123">
              <a:extLst>
                <a:ext uri="{FF2B5EF4-FFF2-40B4-BE49-F238E27FC236}">
                  <a16:creationId xmlns:a16="http://schemas.microsoft.com/office/drawing/2014/main" id="{11C5FA5F-FBA5-40EF-8561-D6E14FCB023D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124">
              <a:extLst>
                <a:ext uri="{FF2B5EF4-FFF2-40B4-BE49-F238E27FC236}">
                  <a16:creationId xmlns:a16="http://schemas.microsoft.com/office/drawing/2014/main" id="{8FFEB9C4-9F15-4D63-A264-BE38D31C074D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กลุ่ม 119">
            <a:extLst>
              <a:ext uri="{FF2B5EF4-FFF2-40B4-BE49-F238E27FC236}">
                <a16:creationId xmlns:a16="http://schemas.microsoft.com/office/drawing/2014/main" id="{45D2E00B-9B2C-43B9-B251-2485594B66EC}"/>
              </a:ext>
            </a:extLst>
          </p:cNvPr>
          <p:cNvGrpSpPr/>
          <p:nvPr/>
        </p:nvGrpSpPr>
        <p:grpSpPr>
          <a:xfrm>
            <a:off x="837480" y="6414795"/>
            <a:ext cx="5195258" cy="315067"/>
            <a:chOff x="0" y="0"/>
            <a:chExt cx="2948153" cy="197510"/>
          </a:xfrm>
        </p:grpSpPr>
        <p:cxnSp>
          <p:nvCxnSpPr>
            <p:cNvPr id="80" name="ตัวเชื่อมต่อตรง 120">
              <a:extLst>
                <a:ext uri="{FF2B5EF4-FFF2-40B4-BE49-F238E27FC236}">
                  <a16:creationId xmlns:a16="http://schemas.microsoft.com/office/drawing/2014/main" id="{E61BEFCA-65FA-4A3C-9081-A987765BE2F1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121">
              <a:extLst>
                <a:ext uri="{FF2B5EF4-FFF2-40B4-BE49-F238E27FC236}">
                  <a16:creationId xmlns:a16="http://schemas.microsoft.com/office/drawing/2014/main" id="{FCE011BB-A90D-4DB8-A051-0A6CD0BEE75D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122">
              <a:extLst>
                <a:ext uri="{FF2B5EF4-FFF2-40B4-BE49-F238E27FC236}">
                  <a16:creationId xmlns:a16="http://schemas.microsoft.com/office/drawing/2014/main" id="{9FC50C98-B7F7-4519-83BE-03520698E9C5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ตัวเชื่อมต่อตรง 123">
              <a:extLst>
                <a:ext uri="{FF2B5EF4-FFF2-40B4-BE49-F238E27FC236}">
                  <a16:creationId xmlns:a16="http://schemas.microsoft.com/office/drawing/2014/main" id="{5750DDD7-87A7-48CF-AF8E-55B2FB099B40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ตัวเชื่อมต่อตรง 124">
              <a:extLst>
                <a:ext uri="{FF2B5EF4-FFF2-40B4-BE49-F238E27FC236}">
                  <a16:creationId xmlns:a16="http://schemas.microsoft.com/office/drawing/2014/main" id="{1597A7C9-3A2F-445A-B910-0D59A669C49C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กลุ่ม 119">
            <a:extLst>
              <a:ext uri="{FF2B5EF4-FFF2-40B4-BE49-F238E27FC236}">
                <a16:creationId xmlns:a16="http://schemas.microsoft.com/office/drawing/2014/main" id="{7FBED426-B3B7-4136-9861-26A35CBA7F57}"/>
              </a:ext>
            </a:extLst>
          </p:cNvPr>
          <p:cNvGrpSpPr/>
          <p:nvPr/>
        </p:nvGrpSpPr>
        <p:grpSpPr>
          <a:xfrm>
            <a:off x="820924" y="7050964"/>
            <a:ext cx="5195258" cy="315067"/>
            <a:chOff x="0" y="0"/>
            <a:chExt cx="2948153" cy="197510"/>
          </a:xfrm>
        </p:grpSpPr>
        <p:cxnSp>
          <p:nvCxnSpPr>
            <p:cNvPr id="86" name="ตัวเชื่อมต่อตรง 120">
              <a:extLst>
                <a:ext uri="{FF2B5EF4-FFF2-40B4-BE49-F238E27FC236}">
                  <a16:creationId xmlns:a16="http://schemas.microsoft.com/office/drawing/2014/main" id="{753D45DB-8466-45B8-B500-CF5FA7F8D450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121">
              <a:extLst>
                <a:ext uri="{FF2B5EF4-FFF2-40B4-BE49-F238E27FC236}">
                  <a16:creationId xmlns:a16="http://schemas.microsoft.com/office/drawing/2014/main" id="{8CA0D121-F918-4A69-968C-9108C2D8B82E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122">
              <a:extLst>
                <a:ext uri="{FF2B5EF4-FFF2-40B4-BE49-F238E27FC236}">
                  <a16:creationId xmlns:a16="http://schemas.microsoft.com/office/drawing/2014/main" id="{5E29DB51-C324-4C3B-8B59-2A22E8B0EA04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123">
              <a:extLst>
                <a:ext uri="{FF2B5EF4-FFF2-40B4-BE49-F238E27FC236}">
                  <a16:creationId xmlns:a16="http://schemas.microsoft.com/office/drawing/2014/main" id="{7E35B4CB-FDD0-4423-8343-52FC4693D4A7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124">
              <a:extLst>
                <a:ext uri="{FF2B5EF4-FFF2-40B4-BE49-F238E27FC236}">
                  <a16:creationId xmlns:a16="http://schemas.microsoft.com/office/drawing/2014/main" id="{D5E31BAB-F95E-4825-AF48-365EF746C306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กลุ่ม 119">
            <a:extLst>
              <a:ext uri="{FF2B5EF4-FFF2-40B4-BE49-F238E27FC236}">
                <a16:creationId xmlns:a16="http://schemas.microsoft.com/office/drawing/2014/main" id="{E5886EFC-C021-417F-9653-40D541836A60}"/>
              </a:ext>
            </a:extLst>
          </p:cNvPr>
          <p:cNvGrpSpPr/>
          <p:nvPr/>
        </p:nvGrpSpPr>
        <p:grpSpPr>
          <a:xfrm>
            <a:off x="120662" y="9453546"/>
            <a:ext cx="5195258" cy="315067"/>
            <a:chOff x="0" y="0"/>
            <a:chExt cx="2948153" cy="197510"/>
          </a:xfrm>
        </p:grpSpPr>
        <p:cxnSp>
          <p:nvCxnSpPr>
            <p:cNvPr id="92" name="ตัวเชื่อมต่อตรง 120">
              <a:extLst>
                <a:ext uri="{FF2B5EF4-FFF2-40B4-BE49-F238E27FC236}">
                  <a16:creationId xmlns:a16="http://schemas.microsoft.com/office/drawing/2014/main" id="{1C139E63-DFF0-4666-BBBE-307304DE839A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121">
              <a:extLst>
                <a:ext uri="{FF2B5EF4-FFF2-40B4-BE49-F238E27FC236}">
                  <a16:creationId xmlns:a16="http://schemas.microsoft.com/office/drawing/2014/main" id="{9D14C2BF-27EB-4686-8AF6-7662992DA136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122">
              <a:extLst>
                <a:ext uri="{FF2B5EF4-FFF2-40B4-BE49-F238E27FC236}">
                  <a16:creationId xmlns:a16="http://schemas.microsoft.com/office/drawing/2014/main" id="{6B0E28DC-5432-4327-9788-367CD48DEDAE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123">
              <a:extLst>
                <a:ext uri="{FF2B5EF4-FFF2-40B4-BE49-F238E27FC236}">
                  <a16:creationId xmlns:a16="http://schemas.microsoft.com/office/drawing/2014/main" id="{65FB54E6-BD77-4411-BF3D-730B86775C9F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124">
              <a:extLst>
                <a:ext uri="{FF2B5EF4-FFF2-40B4-BE49-F238E27FC236}">
                  <a16:creationId xmlns:a16="http://schemas.microsoft.com/office/drawing/2014/main" id="{172BEF7E-CF3D-494A-AB19-DA4B7F293236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9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377C-FBC3-4BD3-8E81-B63FAE0D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952C1D-C540-44BF-B778-CC75816040E1}"/>
              </a:ext>
            </a:extLst>
          </p:cNvPr>
          <p:cNvGrpSpPr/>
          <p:nvPr/>
        </p:nvGrpSpPr>
        <p:grpSpPr>
          <a:xfrm>
            <a:off x="831371" y="438150"/>
            <a:ext cx="5195258" cy="1257300"/>
            <a:chOff x="485775" y="1695450"/>
            <a:chExt cx="5195258" cy="12573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95F683-F907-4ECE-891A-64F59AF370AB}"/>
                </a:ext>
              </a:extLst>
            </p:cNvPr>
            <p:cNvSpPr/>
            <p:nvPr/>
          </p:nvSpPr>
          <p:spPr>
            <a:xfrm>
              <a:off x="485775" y="1695450"/>
              <a:ext cx="5195258" cy="1257300"/>
            </a:xfrm>
            <a:prstGeom prst="roundRect">
              <a:avLst/>
            </a:prstGeom>
            <a:solidFill>
              <a:srgbClr val="F379D3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D2C2C0-B5A1-47D2-A60A-95D1496D8578}"/>
                </a:ext>
              </a:extLst>
            </p:cNvPr>
            <p:cNvSpPr/>
            <p:nvPr/>
          </p:nvSpPr>
          <p:spPr>
            <a:xfrm>
              <a:off x="692628" y="1819275"/>
              <a:ext cx="4793771" cy="10096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554A-8505-4436-8B25-237ACE81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54" y="0"/>
            <a:ext cx="2533650" cy="2533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4D5FFF-211F-4686-8506-959DC2135A6A}"/>
              </a:ext>
            </a:extLst>
          </p:cNvPr>
          <p:cNvSpPr/>
          <p:nvPr/>
        </p:nvSpPr>
        <p:spPr>
          <a:xfrm>
            <a:off x="1038224" y="493229"/>
            <a:ext cx="498440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เติมคำควบกล้ำลงในช่องว่าง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EED17-04F2-4DA4-98A4-B1BB964D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8" y="7530145"/>
            <a:ext cx="2444601" cy="24446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9FD18-DE36-4410-9E7C-397F4CC1FAB2}"/>
              </a:ext>
            </a:extLst>
          </p:cNvPr>
          <p:cNvSpPr/>
          <p:nvPr/>
        </p:nvSpPr>
        <p:spPr>
          <a:xfrm>
            <a:off x="505332" y="2238656"/>
            <a:ext cx="519525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1" name="กลุ่ม 119">
            <a:extLst>
              <a:ext uri="{FF2B5EF4-FFF2-40B4-BE49-F238E27FC236}">
                <a16:creationId xmlns:a16="http://schemas.microsoft.com/office/drawing/2014/main" id="{E5886EFC-C021-417F-9653-40D541836A60}"/>
              </a:ext>
            </a:extLst>
          </p:cNvPr>
          <p:cNvGrpSpPr/>
          <p:nvPr/>
        </p:nvGrpSpPr>
        <p:grpSpPr>
          <a:xfrm>
            <a:off x="120662" y="9453546"/>
            <a:ext cx="5195258" cy="315067"/>
            <a:chOff x="0" y="0"/>
            <a:chExt cx="2948153" cy="197510"/>
          </a:xfrm>
        </p:grpSpPr>
        <p:cxnSp>
          <p:nvCxnSpPr>
            <p:cNvPr id="92" name="ตัวเชื่อมต่อตรง 120">
              <a:extLst>
                <a:ext uri="{FF2B5EF4-FFF2-40B4-BE49-F238E27FC236}">
                  <a16:creationId xmlns:a16="http://schemas.microsoft.com/office/drawing/2014/main" id="{1C139E63-DFF0-4666-BBBE-307304DE839A}"/>
                </a:ext>
              </a:extLst>
            </p:cNvPr>
            <p:cNvCxnSpPr/>
            <p:nvPr/>
          </p:nvCxnSpPr>
          <p:spPr>
            <a:xfrm>
              <a:off x="0" y="0"/>
              <a:ext cx="2945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121">
              <a:extLst>
                <a:ext uri="{FF2B5EF4-FFF2-40B4-BE49-F238E27FC236}">
                  <a16:creationId xmlns:a16="http://schemas.microsoft.com/office/drawing/2014/main" id="{9D14C2BF-27EB-4686-8AF6-7662992DA136}"/>
                </a:ext>
              </a:extLst>
            </p:cNvPr>
            <p:cNvCxnSpPr/>
            <p:nvPr/>
          </p:nvCxnSpPr>
          <p:spPr>
            <a:xfrm>
              <a:off x="3658" y="197510"/>
              <a:ext cx="29444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122">
              <a:extLst>
                <a:ext uri="{FF2B5EF4-FFF2-40B4-BE49-F238E27FC236}">
                  <a16:creationId xmlns:a16="http://schemas.microsoft.com/office/drawing/2014/main" id="{6B0E28DC-5432-4327-9788-367CD48DEDAE}"/>
                </a:ext>
              </a:extLst>
            </p:cNvPr>
            <p:cNvCxnSpPr/>
            <p:nvPr/>
          </p:nvCxnSpPr>
          <p:spPr>
            <a:xfrm>
              <a:off x="0" y="43891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123">
              <a:extLst>
                <a:ext uri="{FF2B5EF4-FFF2-40B4-BE49-F238E27FC236}">
                  <a16:creationId xmlns:a16="http://schemas.microsoft.com/office/drawing/2014/main" id="{65FB54E6-BD77-4411-BF3D-730B86775C9F}"/>
                </a:ext>
              </a:extLst>
            </p:cNvPr>
            <p:cNvCxnSpPr/>
            <p:nvPr/>
          </p:nvCxnSpPr>
          <p:spPr>
            <a:xfrm>
              <a:off x="0" y="95097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124">
              <a:extLst>
                <a:ext uri="{FF2B5EF4-FFF2-40B4-BE49-F238E27FC236}">
                  <a16:creationId xmlns:a16="http://schemas.microsoft.com/office/drawing/2014/main" id="{172BEF7E-CF3D-494A-AB19-DA4B7F293236}"/>
                </a:ext>
              </a:extLst>
            </p:cNvPr>
            <p:cNvCxnSpPr/>
            <p:nvPr/>
          </p:nvCxnSpPr>
          <p:spPr>
            <a:xfrm>
              <a:off x="3658" y="146304"/>
              <a:ext cx="294449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9CB95F-13AB-423B-8460-24B2F268B855}"/>
              </a:ext>
            </a:extLst>
          </p:cNvPr>
          <p:cNvSpPr/>
          <p:nvPr/>
        </p:nvSpPr>
        <p:spPr>
          <a:xfrm>
            <a:off x="612430" y="2457851"/>
            <a:ext cx="5593492" cy="5385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AD204C-9420-4831-B154-15F3C2698D8B}"/>
              </a:ext>
            </a:extLst>
          </p:cNvPr>
          <p:cNvSpPr/>
          <p:nvPr/>
        </p:nvSpPr>
        <p:spPr>
          <a:xfrm>
            <a:off x="811547" y="2516122"/>
            <a:ext cx="5195258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กว้างขวาง ของขวัญ ควายป่า มือขวา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กะเพรา หอยแครง ร้องเพลง เครื่องบิน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กล่องข้อความ 3">
            <a:extLst>
              <a:ext uri="{FF2B5EF4-FFF2-40B4-BE49-F238E27FC236}">
                <a16:creationId xmlns:a16="http://schemas.microsoft.com/office/drawing/2014/main" id="{1DF32608-97BF-4D69-837F-D99486CCB473}"/>
              </a:ext>
            </a:extLst>
          </p:cNvPr>
          <p:cNvSpPr txBox="1"/>
          <p:nvPr/>
        </p:nvSpPr>
        <p:spPr>
          <a:xfrm>
            <a:off x="612430" y="3668991"/>
            <a:ext cx="6119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พี่สาวให้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……………..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วันเกิดเป็นตุ๊กตาหมีสีชมพู</a:t>
            </a:r>
          </a:p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น้องใบเตยชอบกินตำ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ใส่พริกเยอะ ๆ</a:t>
            </a:r>
          </a:p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ครัวคุณต๋อยเขาขึ้นชื่อในการผัด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thaiNumPeriod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ไล่ขวิดพ่อของฉัน จนเกิดบาดแผล</a:t>
            </a:r>
          </a:p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ท่านนายกเป็นคน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………………..…..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มีแต่คนรู้จัก</a:t>
            </a:r>
          </a:p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พอใจขึ้น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เป็นครั้งแรกเขาตื่นเต้นมาก</a:t>
            </a:r>
          </a:p>
          <a:p>
            <a:pPr marL="514350" indent="-514350">
              <a:buAutoNum type="thaiNumPeriod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ของคุณพ่อมีแผล จึงจับช้อนไม่ได้</a:t>
            </a:r>
          </a:p>
          <a:p>
            <a:pPr marL="514350" indent="-514350">
              <a:buAutoNum type="thaiNum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วันนี้ที่งานกาชาดมีนักร้องมา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บนเวที</a:t>
            </a:r>
          </a:p>
          <a:p>
            <a:pPr marL="514350" indent="-514350">
              <a:buAutoNum type="thaiNum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thaiNum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476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462</Words>
  <Application>Microsoft Office PowerPoint</Application>
  <PresentationFormat>A4 Paper (210x297 mm)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11</cp:revision>
  <dcterms:created xsi:type="dcterms:W3CDTF">2022-02-25T09:11:45Z</dcterms:created>
  <dcterms:modified xsi:type="dcterms:W3CDTF">2022-05-10T05:59:51Z</dcterms:modified>
</cp:coreProperties>
</file>